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sldIdLst>
    <p:sldId id="363" r:id="rId2"/>
    <p:sldId id="313" r:id="rId3"/>
    <p:sldId id="335" r:id="rId4"/>
    <p:sldId id="356" r:id="rId5"/>
    <p:sldId id="294" r:id="rId6"/>
    <p:sldId id="357" r:id="rId7"/>
    <p:sldId id="351" r:id="rId8"/>
    <p:sldId id="358" r:id="rId9"/>
    <p:sldId id="352" r:id="rId10"/>
    <p:sldId id="360" r:id="rId11"/>
    <p:sldId id="359" r:id="rId12"/>
    <p:sldId id="336" r:id="rId13"/>
    <p:sldId id="364" r:id="rId14"/>
    <p:sldId id="355" r:id="rId15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Lucida Sans Unicode" panose="020B0602030504020204" pitchFamily="34" charset="0"/>
        <a:cs typeface="Lucida Sans Unicode" panose="020B0602030504020204" pitchFamily="34" charset="0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Lucida Sans Unicode" panose="020B0602030504020204" pitchFamily="34" charset="0"/>
        <a:cs typeface="Lucida Sans Unicode" panose="020B0602030504020204" pitchFamily="34" charset="0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Lucida Sans Unicode" panose="020B0602030504020204" pitchFamily="34" charset="0"/>
        <a:cs typeface="Lucida Sans Unicode" panose="020B0602030504020204" pitchFamily="34" charset="0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Lucida Sans Unicode" panose="020B0602030504020204" pitchFamily="34" charset="0"/>
        <a:cs typeface="Lucida Sans Unicode" panose="020B0602030504020204" pitchFamily="34" charset="0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Lucida Sans Unicode" panose="020B0602030504020204" pitchFamily="34" charset="0"/>
        <a:cs typeface="Lucida Sans Unicode" panose="020B0602030504020204" pitchFamily="34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Lucida Sans Unicode" panose="020B0602030504020204" pitchFamily="34" charset="0"/>
        <a:cs typeface="Lucida Sans Unicode" panose="020B0602030504020204" pitchFamily="34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Lucida Sans Unicode" panose="020B0602030504020204" pitchFamily="34" charset="0"/>
        <a:cs typeface="Lucida Sans Unicode" panose="020B0602030504020204" pitchFamily="34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Lucida Sans Unicode" panose="020B0602030504020204" pitchFamily="34" charset="0"/>
        <a:cs typeface="Lucida Sans Unicode" panose="020B0602030504020204" pitchFamily="34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Lucida Sans Unicode" panose="020B0602030504020204" pitchFamily="34" charset="0"/>
        <a:cs typeface="Lucida Sans Unicode" panose="020B0602030504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66"/>
    <a:srgbClr val="000099"/>
    <a:srgbClr val="CCECFF"/>
    <a:srgbClr val="0000FF"/>
    <a:srgbClr val="CCFFFF"/>
    <a:srgbClr val="FFFFCC"/>
    <a:srgbClr val="CCFFCC"/>
    <a:srgbClr val="E5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57" autoAdjust="0"/>
    <p:restoredTop sz="94663" autoAdjust="0"/>
  </p:normalViewPr>
  <p:slideViewPr>
    <p:cSldViewPr>
      <p:cViewPr>
        <p:scale>
          <a:sx n="82" d="100"/>
          <a:sy n="82" d="100"/>
        </p:scale>
        <p:origin x="-77" y="-53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7411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7412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7413" name="AutoShape 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65450" cy="450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l"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Arial" charset="0"/>
                <a:ea typeface="+mn-ea"/>
                <a:cs typeface="Lucida Sans Unicode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65450" cy="450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Arial" charset="0"/>
                <a:ea typeface="+mn-ea"/>
                <a:cs typeface="Lucida Sans Unicode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6" name="Rectangle 7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73100"/>
            <a:ext cx="4565650" cy="34432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Rectangle 8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0050" cy="4108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ftr"/>
          </p:nvPr>
        </p:nvSpPr>
        <p:spPr bwMode="auto">
          <a:xfrm>
            <a:off x="0" y="8685213"/>
            <a:ext cx="2965450" cy="450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l"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Arial" charset="0"/>
                <a:ea typeface="+mn-ea"/>
                <a:cs typeface="Lucida Sans Unicode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65450" cy="450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fld id="{1701CF4A-41B4-4D73-B43B-7585214F293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952704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30300" y="673100"/>
            <a:ext cx="4591050" cy="3443288"/>
          </a:xfrm>
          <a:ln/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87D90372-E8CD-4BCA-B49F-63DBAAA9D774}" type="slidenum">
              <a:rPr lang="ru-RU" altLang="ru-RU">
                <a:solidFill>
                  <a:srgbClr val="000000"/>
                </a:solidFill>
              </a:rPr>
              <a:pPr/>
              <a:t>13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8607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30300" y="673100"/>
            <a:ext cx="4591050" cy="3443288"/>
          </a:xfrm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8257A69F-F139-45A0-B412-DA20CDEECE0B}" type="slidenum">
              <a:rPr lang="ru-RU" altLang="ru-RU">
                <a:solidFill>
                  <a:srgbClr val="000000"/>
                </a:solidFill>
              </a:rPr>
              <a:pPr/>
              <a:t>14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079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8DF1B2-592D-4B6B-97DE-B6E7D06B43B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00444723"/>
      </p:ext>
    </p:extLst>
  </p:cSld>
  <p:clrMapOvr>
    <a:masterClrMapping/>
  </p:clrMapOvr>
  <p:transition spd="slow"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749F4C-DF5A-48A5-A112-475E12D46CA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77979525"/>
      </p:ext>
    </p:extLst>
  </p:cSld>
  <p:clrMapOvr>
    <a:masterClrMapping/>
  </p:clrMapOvr>
  <p:transition spd="slow"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4638" y="128588"/>
            <a:ext cx="2055812" cy="59912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5038" cy="59912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0DC0BC-3A63-4C9D-BA87-6FCA1E761E3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82766595"/>
      </p:ext>
    </p:extLst>
  </p:cSld>
  <p:clrMapOvr>
    <a:masterClrMapping/>
  </p:clrMapOvr>
  <p:transition spd="slow">
    <p:diamond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3250" cy="143351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476197-6094-4835-8E58-2865A6C35F2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64497903"/>
      </p:ext>
    </p:extLst>
  </p:cSld>
  <p:clrMapOvr>
    <a:masterClrMapping/>
  </p:clrMapOvr>
  <p:transition spd="slow">
    <p:diamond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128588"/>
            <a:ext cx="8223250" cy="59912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D82D1C-3F17-4C98-8CF6-49852A8BFAB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83371934"/>
      </p:ext>
    </p:extLst>
  </p:cSld>
  <p:clrMapOvr>
    <a:masterClrMapping/>
  </p:clrMapOvr>
  <p:transition spd="slow">
    <p:diamond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128588"/>
            <a:ext cx="8223250" cy="143351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5425" cy="21828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5025" y="1600200"/>
            <a:ext cx="4035425" cy="21828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5413"/>
            <a:ext cx="4035425" cy="2184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3935413"/>
            <a:ext cx="4035425" cy="2184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BFD15C-7FF1-4BE5-BA39-5B0B4F6C248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80068311"/>
      </p:ext>
    </p:extLst>
  </p:cSld>
  <p:clrMapOvr>
    <a:masterClrMapping/>
  </p:clrMapOvr>
  <p:transition spd="slow">
    <p:diamond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3250" cy="143351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3250" cy="21828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3935413"/>
            <a:ext cx="8223250" cy="2184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5D7659-033F-48AE-8B4F-998F169365C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60160697"/>
      </p:ext>
    </p:extLst>
  </p:cSld>
  <p:clrMapOvr>
    <a:masterClrMapping/>
  </p:clrMapOvr>
  <p:transition spd="slow"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2114B5-928F-4774-B8B7-D0E89CB52D6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59694259"/>
      </p:ext>
    </p:extLst>
  </p:cSld>
  <p:clrMapOvr>
    <a:masterClrMapping/>
  </p:clrMapOvr>
  <p:transition spd="slow"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BC069B-4501-4160-B1B6-67BD8AE01B4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66789692"/>
      </p:ext>
    </p:extLst>
  </p:cSld>
  <p:clrMapOvr>
    <a:masterClrMapping/>
  </p:clrMapOvr>
  <p:transition spd="slow"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519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5425" cy="4519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346897-1289-4E4B-9291-3A67944BB58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26138474"/>
      </p:ext>
    </p:extLst>
  </p:cSld>
  <p:clrMapOvr>
    <a:masterClrMapping/>
  </p:clrMapOvr>
  <p:transition spd="slow"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C5885E-94D7-4505-802C-9DD5AC2E2BF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41202109"/>
      </p:ext>
    </p:extLst>
  </p:cSld>
  <p:clrMapOvr>
    <a:masterClrMapping/>
  </p:clrMapOvr>
  <p:transition spd="slow"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59E00E-F32B-4867-AED3-0F18E8CAD3A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46296142"/>
      </p:ext>
    </p:extLst>
  </p:cSld>
  <p:clrMapOvr>
    <a:masterClrMapping/>
  </p:clrMapOvr>
  <p:transition spd="slow"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D8825D-729B-4DF2-8403-5EF51F733C0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05208138"/>
      </p:ext>
    </p:extLst>
  </p:cSld>
  <p:clrMapOvr>
    <a:masterClrMapping/>
  </p:clrMapOvr>
  <p:transition spd="slow"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4BA6CD-083E-40C3-8ACF-7A28D714345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68062949"/>
      </p:ext>
    </p:extLst>
  </p:cSld>
  <p:clrMapOvr>
    <a:masterClrMapping/>
  </p:clrMapOvr>
  <p:transition spd="slow"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492DE2-284D-4057-946C-79985EC0FBB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46777141"/>
      </p:ext>
    </p:extLst>
  </p:cSld>
  <p:clrMapOvr>
    <a:masterClrMapping/>
  </p:clrMapOvr>
  <p:transition spd="slow"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8EEFE"/>
            </a:gs>
            <a:gs pos="100000">
              <a:srgbClr val="EFEEFE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3250" cy="143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текста заголовка щелкните мышью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3250" cy="451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структуры щелкните мышью</a:t>
            </a:r>
          </a:p>
          <a:p>
            <a:pPr lvl="1"/>
            <a:r>
              <a:rPr lang="en-GB" altLang="ru-RU" smtClean="0"/>
              <a:t>Второй уровень структуры</a:t>
            </a:r>
          </a:p>
          <a:p>
            <a:pPr lvl="2"/>
            <a:r>
              <a:rPr lang="en-GB" altLang="ru-RU" smtClean="0"/>
              <a:t>Третий уровень структуры</a:t>
            </a:r>
          </a:p>
          <a:p>
            <a:pPr lvl="3"/>
            <a:r>
              <a:rPr lang="en-GB" altLang="ru-RU" smtClean="0"/>
              <a:t>Четвёртый уровень структуры</a:t>
            </a:r>
          </a:p>
          <a:p>
            <a:pPr lvl="4"/>
            <a:r>
              <a:rPr lang="en-GB" altLang="ru-RU" smtClean="0"/>
              <a:t>Пятый уровень структуры</a:t>
            </a:r>
          </a:p>
          <a:p>
            <a:pPr lvl="4"/>
            <a:r>
              <a:rPr lang="en-GB" altLang="ru-RU" smtClean="0"/>
              <a:t>Шестой уровень структуры</a:t>
            </a:r>
          </a:p>
          <a:p>
            <a:pPr lvl="4"/>
            <a:r>
              <a:rPr lang="en-GB" altLang="ru-RU" smtClean="0"/>
              <a:t>Седьмой уровень структуры</a:t>
            </a:r>
          </a:p>
          <a:p>
            <a:pPr lvl="4"/>
            <a:r>
              <a:rPr lang="en-GB" altLang="ru-RU" smtClean="0"/>
              <a:t>Восьмой уровень структуры</a:t>
            </a:r>
          </a:p>
          <a:p>
            <a:pPr lvl="4"/>
            <a:r>
              <a:rPr lang="en-GB" altLang="ru-RU" smtClean="0"/>
              <a:t>Девятый уровень 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27250" cy="469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l"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89250" cy="469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l"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7250" cy="469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defRPr>
                <a:solidFill>
                  <a:srgbClr val="000000"/>
                </a:solidFill>
              </a:defRPr>
            </a:lvl1pPr>
          </a:lstStyle>
          <a:p>
            <a:fld id="{D00C834C-540E-4E9B-B4B7-ED89B99D3D6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 spd="slow">
    <p:diamond/>
  </p:transition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Lucida Sans Unicode" panose="020B0602030504020204" pitchFamily="34" charset="0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Lucida Sans Unicode" panose="020B0602030504020204" pitchFamily="34" charset="0"/>
          <a:cs typeface="Lucida Sans Unicode" pitchFamily="34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Lucida Sans Unicode" panose="020B0602030504020204" pitchFamily="34" charset="0"/>
          <a:cs typeface="Lucida Sans Unicode" pitchFamily="34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Lucida Sans Unicode" panose="020B0602030504020204" pitchFamily="34" charset="0"/>
          <a:cs typeface="Lucida Sans Unicode" pitchFamily="34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Lucida Sans Unicode" panose="020B0602030504020204" pitchFamily="34" charset="0"/>
          <a:cs typeface="Lucida Sans Unicode" pitchFamily="34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Lucida Sans Unicode" pitchFamily="34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Lucida Sans Unicode" pitchFamily="34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Lucida Sans Unicode" pitchFamily="34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Lucida Sans Unicode" pitchFamily="34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>
          <a:solidFill>
            <a:srgbClr val="000000"/>
          </a:solidFill>
          <a:latin typeface="+mn-lt"/>
          <a:ea typeface="Lucida Sans Unicode" panose="020B0602030504020204" pitchFamily="34" charset="0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>
          <a:solidFill>
            <a:srgbClr val="000000"/>
          </a:solidFill>
          <a:latin typeface="+mn-lt"/>
          <a:ea typeface="Lucida Sans Unicode" panose="020B0602030504020204" pitchFamily="34" charset="0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>
          <a:solidFill>
            <a:srgbClr val="000000"/>
          </a:solidFill>
          <a:latin typeface="+mn-lt"/>
          <a:ea typeface="Lucida Sans Unicode" panose="020B0602030504020204" pitchFamily="34" charset="0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>
          <a:solidFill>
            <a:srgbClr val="000000"/>
          </a:solidFill>
          <a:latin typeface="+mn-lt"/>
          <a:ea typeface="Lucida Sans Unicode" panose="020B0602030504020204" pitchFamily="34" charset="0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>
          <a:solidFill>
            <a:srgbClr val="000000"/>
          </a:solidFill>
          <a:latin typeface="+mn-lt"/>
          <a:ea typeface="Lucida Sans Unicode" panose="020B0602030504020204" pitchFamily="34" charset="0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emf"/><Relationship Id="rId5" Type="http://schemas.openxmlformats.org/officeDocument/2006/relationships/package" Target="../embeddings/Microsoft_Word_Document1.docx"/><Relationship Id="rId4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19588" cy="335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0763" y="430213"/>
            <a:ext cx="1198562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Прямоугольник 1"/>
          <p:cNvSpPr>
            <a:spLocks noChangeArrowheads="1"/>
          </p:cNvSpPr>
          <p:nvPr/>
        </p:nvSpPr>
        <p:spPr bwMode="auto">
          <a:xfrm>
            <a:off x="250825" y="449263"/>
            <a:ext cx="8885238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kumimoji="1" lang="ru-RU" altLang="ru-RU" sz="1200" i="1">
                <a:solidFill>
                  <a:srgbClr val="000066"/>
                </a:solidFill>
              </a:rPr>
              <a:t>Государственное бюджетное образовательное учреждение </a:t>
            </a:r>
          </a:p>
          <a:p>
            <a:pPr algn="ctr"/>
            <a:r>
              <a:rPr kumimoji="1" lang="ru-RU" altLang="ru-RU" sz="1200" i="1">
                <a:solidFill>
                  <a:srgbClr val="000066"/>
                </a:solidFill>
              </a:rPr>
              <a:t>дополнительного профессионального образования Псковской области</a:t>
            </a:r>
            <a:r>
              <a:rPr kumimoji="1" lang="ru-RU" altLang="ru-RU" sz="1200">
                <a:solidFill>
                  <a:srgbClr val="000066"/>
                </a:solidFill>
              </a:rPr>
              <a:t> </a:t>
            </a:r>
          </a:p>
          <a:p>
            <a:pPr algn="ctr"/>
            <a:r>
              <a:rPr kumimoji="1" lang="ru-RU" altLang="ru-RU" sz="1200" i="1">
                <a:solidFill>
                  <a:srgbClr val="000066"/>
                </a:solidFill>
              </a:rPr>
              <a:t>«Центр оценки качества образования»</a:t>
            </a:r>
            <a:r>
              <a:rPr kumimoji="1" lang="ru-RU" altLang="ru-RU" i="1">
                <a:solidFill>
                  <a:srgbClr val="000066"/>
                </a:solidFill>
              </a:rPr>
              <a:t>  </a:t>
            </a:r>
            <a:endParaRPr kumimoji="1" lang="en-US" altLang="ru-RU" i="1">
              <a:solidFill>
                <a:srgbClr val="000066"/>
              </a:solidFill>
            </a:endParaRP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0" y="1846263"/>
            <a:ext cx="9136063" cy="212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sz="4400" b="1" i="1">
                <a:solidFill>
                  <a:srgbClr val="FF0000"/>
                </a:solidFill>
                <a:latin typeface="Arial Black" panose="020B0A04020102020204" pitchFamily="34" charset="0"/>
              </a:rPr>
              <a:t>Р</a:t>
            </a:r>
            <a:r>
              <a:rPr lang="ru-RU" altLang="ru-RU" sz="4400" b="1" i="1">
                <a:solidFill>
                  <a:srgbClr val="000099"/>
                </a:solidFill>
                <a:latin typeface="Arial Black" panose="020B0A04020102020204" pitchFamily="34" charset="0"/>
              </a:rPr>
              <a:t>егиональный</a:t>
            </a:r>
            <a:r>
              <a:rPr lang="ru-RU" altLang="ru-RU" sz="4400" b="1" i="1">
                <a:solidFill>
                  <a:srgbClr val="333399"/>
                </a:solidFill>
                <a:latin typeface="Arial Black" panose="020B0A04020102020204" pitchFamily="34" charset="0"/>
              </a:rPr>
              <a:t> </a:t>
            </a:r>
          </a:p>
          <a:p>
            <a:pPr algn="ctr"/>
            <a:r>
              <a:rPr lang="ru-RU" altLang="ru-RU" sz="4400" b="1" i="1">
                <a:solidFill>
                  <a:srgbClr val="FF0000"/>
                </a:solidFill>
                <a:latin typeface="Arial Black" panose="020B0A04020102020204" pitchFamily="34" charset="0"/>
              </a:rPr>
              <a:t>К</a:t>
            </a:r>
            <a:r>
              <a:rPr lang="ru-RU" altLang="ru-RU" sz="4400" b="1" i="1">
                <a:solidFill>
                  <a:srgbClr val="000099"/>
                </a:solidFill>
                <a:latin typeface="Arial Black" panose="020B0A04020102020204" pitchFamily="34" charset="0"/>
              </a:rPr>
              <a:t>валиметрический</a:t>
            </a:r>
            <a:r>
              <a:rPr lang="ru-RU" altLang="ru-RU" sz="4400" b="1" i="1">
                <a:solidFill>
                  <a:srgbClr val="333399"/>
                </a:solidFill>
                <a:latin typeface="Arial Black" panose="020B0A04020102020204" pitchFamily="34" charset="0"/>
              </a:rPr>
              <a:t> </a:t>
            </a:r>
          </a:p>
          <a:p>
            <a:pPr algn="ctr"/>
            <a:r>
              <a:rPr lang="ru-RU" altLang="ru-RU" sz="4400" b="1" i="1">
                <a:solidFill>
                  <a:srgbClr val="FF0000"/>
                </a:solidFill>
                <a:latin typeface="Arial Black" panose="020B0A04020102020204" pitchFamily="34" charset="0"/>
              </a:rPr>
              <a:t>М</a:t>
            </a:r>
            <a:r>
              <a:rPr lang="ru-RU" altLang="ru-RU" sz="4400" b="1" i="1">
                <a:solidFill>
                  <a:srgbClr val="000099"/>
                </a:solidFill>
                <a:latin typeface="Arial Black" panose="020B0A04020102020204" pitchFamily="34" charset="0"/>
              </a:rPr>
              <a:t>ониторинг </a:t>
            </a:r>
            <a:r>
              <a:rPr lang="ru-RU" altLang="ru-RU" sz="4400" b="1" i="1">
                <a:solidFill>
                  <a:srgbClr val="333399"/>
                </a:solidFill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0" y="4191000"/>
            <a:ext cx="9144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34290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ru-RU" altLang="ru-RU" sz="3600" b="1" i="1">
                <a:solidFill>
                  <a:srgbClr val="000099"/>
                </a:solidFill>
              </a:rPr>
              <a:t>Инструкция </a:t>
            </a:r>
          </a:p>
          <a:p>
            <a:pPr algn="ctr" eaLnBrk="1" hangingPunct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ru-RU" altLang="ru-RU" sz="3600" b="1" i="1">
                <a:solidFill>
                  <a:srgbClr val="000099"/>
                </a:solidFill>
              </a:rPr>
              <a:t>по заполнению бланка ответов</a:t>
            </a: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0" y="6162675"/>
            <a:ext cx="91440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34290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ru-RU" altLang="ru-RU" sz="1200" i="1">
                <a:solidFill>
                  <a:srgbClr val="000066"/>
                </a:solidFill>
              </a:rPr>
              <a:t>Псков.  2020 г.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25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25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25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25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19588" cy="335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552450" y="1922463"/>
            <a:ext cx="7993063" cy="417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360363"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just">
              <a:spcAft>
                <a:spcPts val="1800"/>
              </a:spcAft>
            </a:pPr>
            <a:r>
              <a:rPr lang="ru-RU" altLang="ru-RU" sz="2000" b="1" i="1">
                <a:solidFill>
                  <a:srgbClr val="000099"/>
                </a:solidFill>
              </a:rPr>
              <a:t>Часть 2</a:t>
            </a:r>
            <a:r>
              <a:rPr lang="ru-RU" altLang="ru-RU" sz="2000" i="1">
                <a:solidFill>
                  <a:srgbClr val="000099"/>
                </a:solidFill>
              </a:rPr>
              <a:t> содержит задания, на которые надо дать краткий ответ в виде числа или последовательности цифр.</a:t>
            </a:r>
          </a:p>
          <a:p>
            <a:pPr algn="just">
              <a:spcAft>
                <a:spcPts val="1800"/>
              </a:spcAft>
            </a:pPr>
            <a:r>
              <a:rPr lang="ru-RU" altLang="ru-RU" sz="2000" i="1">
                <a:solidFill>
                  <a:srgbClr val="000099"/>
                </a:solidFill>
              </a:rPr>
              <a:t>При выполнении заданий </a:t>
            </a:r>
            <a:r>
              <a:rPr lang="ru-RU" altLang="ru-RU" sz="2000" b="1" i="1">
                <a:solidFill>
                  <a:srgbClr val="000099"/>
                </a:solidFill>
              </a:rPr>
              <a:t>части 2 </a:t>
            </a:r>
            <a:r>
              <a:rPr lang="ru-RU" altLang="ru-RU" sz="2000" i="1">
                <a:solidFill>
                  <a:srgbClr val="000099"/>
                </a:solidFill>
              </a:rPr>
              <a:t>необходимо</a:t>
            </a:r>
            <a:r>
              <a:rPr lang="ru-RU" altLang="ru-RU" sz="2000" b="1" i="1">
                <a:solidFill>
                  <a:srgbClr val="000099"/>
                </a:solidFill>
              </a:rPr>
              <a:t> </a:t>
            </a:r>
            <a:r>
              <a:rPr lang="ru-RU" altLang="ru-RU" sz="2000" i="1">
                <a:solidFill>
                  <a:srgbClr val="000099"/>
                </a:solidFill>
              </a:rPr>
              <a:t>выбрать </a:t>
            </a:r>
            <a:r>
              <a:rPr lang="ru-RU" altLang="ru-RU" sz="2000" b="1" i="1">
                <a:solidFill>
                  <a:srgbClr val="000099"/>
                </a:solidFill>
              </a:rPr>
              <a:t>номера</a:t>
            </a:r>
            <a:r>
              <a:rPr lang="ru-RU" altLang="ru-RU" sz="2000" i="1">
                <a:solidFill>
                  <a:srgbClr val="000099"/>
                </a:solidFill>
              </a:rPr>
              <a:t> верных ответов и записать их в поле «Ответ»            в тесте. </a:t>
            </a:r>
          </a:p>
          <a:p>
            <a:pPr algn="just">
              <a:spcAft>
                <a:spcPts val="1800"/>
              </a:spcAft>
            </a:pPr>
            <a:r>
              <a:rPr lang="ru-RU" altLang="ru-RU" sz="2000" i="1">
                <a:solidFill>
                  <a:srgbClr val="000099"/>
                </a:solidFill>
              </a:rPr>
              <a:t>Получившуюся </a:t>
            </a:r>
            <a:r>
              <a:rPr lang="ru-RU" altLang="ru-RU" sz="2000" b="1" i="1">
                <a:solidFill>
                  <a:srgbClr val="000099"/>
                </a:solidFill>
              </a:rPr>
              <a:t>последовательность цифр </a:t>
            </a:r>
            <a:r>
              <a:rPr lang="ru-RU" altLang="ru-RU" sz="2000" i="1">
                <a:solidFill>
                  <a:srgbClr val="000099"/>
                </a:solidFill>
              </a:rPr>
              <a:t>или</a:t>
            </a:r>
            <a:r>
              <a:rPr lang="ru-RU" altLang="ru-RU" sz="2000" b="1" i="1">
                <a:solidFill>
                  <a:srgbClr val="000099"/>
                </a:solidFill>
              </a:rPr>
              <a:t> число</a:t>
            </a:r>
            <a:r>
              <a:rPr lang="ru-RU" altLang="ru-RU" sz="2000" i="1">
                <a:solidFill>
                  <a:srgbClr val="000099"/>
                </a:solidFill>
              </a:rPr>
              <a:t> надо перенести в </a:t>
            </a:r>
            <a:r>
              <a:rPr lang="ru-RU" altLang="ru-RU" sz="2000" b="1" i="1">
                <a:solidFill>
                  <a:srgbClr val="000099"/>
                </a:solidFill>
              </a:rPr>
              <a:t>бланк ответов №1</a:t>
            </a:r>
            <a:r>
              <a:rPr lang="ru-RU" altLang="ru-RU" sz="2000" i="1">
                <a:solidFill>
                  <a:srgbClr val="000099"/>
                </a:solidFill>
              </a:rPr>
              <a:t> и записать справа от номера соответствующего задания </a:t>
            </a:r>
            <a:r>
              <a:rPr lang="ru-RU" altLang="ru-RU" sz="2000" b="1" i="1">
                <a:solidFill>
                  <a:srgbClr val="000099"/>
                </a:solidFill>
              </a:rPr>
              <a:t>без пробелов, запятых и других символов</a:t>
            </a:r>
            <a:r>
              <a:rPr lang="ru-RU" altLang="ru-RU" sz="2000" i="1">
                <a:solidFill>
                  <a:srgbClr val="000099"/>
                </a:solidFill>
              </a:rPr>
              <a:t>. </a:t>
            </a:r>
          </a:p>
          <a:p>
            <a:pPr algn="just">
              <a:spcAft>
                <a:spcPts val="1800"/>
              </a:spcAft>
            </a:pPr>
            <a:r>
              <a:rPr lang="ru-RU" altLang="ru-RU" sz="2000" i="1">
                <a:solidFill>
                  <a:srgbClr val="000099"/>
                </a:solidFill>
              </a:rPr>
              <a:t>Каждую цифру, знак «–» (</a:t>
            </a:r>
            <a:r>
              <a:rPr lang="ru-RU" altLang="ru-RU" sz="2000" b="1" i="1">
                <a:solidFill>
                  <a:srgbClr val="000099"/>
                </a:solidFill>
              </a:rPr>
              <a:t>если требуется</a:t>
            </a:r>
            <a:r>
              <a:rPr lang="ru-RU" altLang="ru-RU" sz="2000" i="1">
                <a:solidFill>
                  <a:srgbClr val="000099"/>
                </a:solidFill>
              </a:rPr>
              <a:t>) следует писать в отдельной клеточке. </a:t>
            </a:r>
          </a:p>
        </p:txBody>
      </p:sp>
      <p:pic>
        <p:nvPicPr>
          <p:cNvPr id="11268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430213"/>
            <a:ext cx="13779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19588" cy="335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29700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836613"/>
            <a:ext cx="8353425" cy="572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1" name="Text Box 26"/>
          <p:cNvSpPr txBox="1">
            <a:spLocks noChangeArrowheads="1"/>
          </p:cNvSpPr>
          <p:nvPr/>
        </p:nvSpPr>
        <p:spPr bwMode="auto">
          <a:xfrm>
            <a:off x="827088" y="836613"/>
            <a:ext cx="4699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1600" b="1">
                <a:solidFill>
                  <a:schemeClr val="tx1"/>
                </a:solidFill>
                <a:latin typeface="Arial Narrow" panose="020B0606020202030204" pitchFamily="34" charset="0"/>
              </a:rPr>
              <a:t>2</a:t>
            </a:r>
            <a:r>
              <a:rPr lang="en-US" altLang="ru-RU" b="1"/>
              <a:t>   </a:t>
            </a:r>
            <a:endParaRPr lang="ru-RU" altLang="ru-RU" b="1"/>
          </a:p>
        </p:txBody>
      </p:sp>
      <p:sp>
        <p:nvSpPr>
          <p:cNvPr id="29702" name="Text Box 26"/>
          <p:cNvSpPr txBox="1">
            <a:spLocks noChangeArrowheads="1"/>
          </p:cNvSpPr>
          <p:nvPr/>
        </p:nvSpPr>
        <p:spPr bwMode="auto">
          <a:xfrm>
            <a:off x="755650" y="1116013"/>
            <a:ext cx="515938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1600" b="1">
                <a:solidFill>
                  <a:schemeClr val="tx1"/>
                </a:solidFill>
                <a:latin typeface="Arial Narrow" panose="020B0606020202030204" pitchFamily="34" charset="0"/>
              </a:rPr>
              <a:t> 4</a:t>
            </a:r>
            <a:r>
              <a:rPr lang="en-US" altLang="ru-RU" b="1"/>
              <a:t>   </a:t>
            </a:r>
            <a:endParaRPr lang="ru-RU" altLang="ru-RU" b="1"/>
          </a:p>
        </p:txBody>
      </p:sp>
      <p:sp>
        <p:nvSpPr>
          <p:cNvPr id="29703" name="Text Box 26"/>
          <p:cNvSpPr txBox="1">
            <a:spLocks noChangeArrowheads="1"/>
          </p:cNvSpPr>
          <p:nvPr/>
        </p:nvSpPr>
        <p:spPr bwMode="auto">
          <a:xfrm>
            <a:off x="755650" y="1403350"/>
            <a:ext cx="515938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1600" b="1">
                <a:solidFill>
                  <a:schemeClr val="tx1"/>
                </a:solidFill>
                <a:latin typeface="Arial Narrow" panose="020B0606020202030204" pitchFamily="34" charset="0"/>
              </a:rPr>
              <a:t> 4</a:t>
            </a:r>
            <a:r>
              <a:rPr lang="en-US" altLang="ru-RU" b="1"/>
              <a:t>   </a:t>
            </a:r>
            <a:endParaRPr lang="ru-RU" altLang="ru-RU" b="1"/>
          </a:p>
        </p:txBody>
      </p:sp>
      <p:sp>
        <p:nvSpPr>
          <p:cNvPr id="29704" name="Text Box 26"/>
          <p:cNvSpPr txBox="1">
            <a:spLocks noChangeArrowheads="1"/>
          </p:cNvSpPr>
          <p:nvPr/>
        </p:nvSpPr>
        <p:spPr bwMode="auto">
          <a:xfrm>
            <a:off x="788988" y="1677988"/>
            <a:ext cx="4699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1600" b="1">
                <a:solidFill>
                  <a:schemeClr val="tx1"/>
                </a:solidFill>
                <a:latin typeface="Arial Narrow" panose="020B0606020202030204" pitchFamily="34" charset="0"/>
              </a:rPr>
              <a:t>1</a:t>
            </a:r>
            <a:r>
              <a:rPr lang="en-US" altLang="ru-RU" b="1"/>
              <a:t>   </a:t>
            </a:r>
            <a:endParaRPr lang="ru-RU" altLang="ru-RU" b="1"/>
          </a:p>
        </p:txBody>
      </p:sp>
      <p:sp>
        <p:nvSpPr>
          <p:cNvPr id="29705" name="Text Box 26"/>
          <p:cNvSpPr txBox="1">
            <a:spLocks noChangeArrowheads="1"/>
          </p:cNvSpPr>
          <p:nvPr/>
        </p:nvSpPr>
        <p:spPr bwMode="auto">
          <a:xfrm>
            <a:off x="804863" y="1966913"/>
            <a:ext cx="4699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1600" b="1">
                <a:solidFill>
                  <a:schemeClr val="tx1"/>
                </a:solidFill>
                <a:latin typeface="Arial Narrow" panose="020B0606020202030204" pitchFamily="34" charset="0"/>
              </a:rPr>
              <a:t>3</a:t>
            </a:r>
            <a:r>
              <a:rPr lang="en-US" altLang="ru-RU" b="1"/>
              <a:t>   </a:t>
            </a:r>
            <a:endParaRPr lang="ru-RU" altLang="ru-RU" b="1"/>
          </a:p>
        </p:txBody>
      </p:sp>
      <p:sp>
        <p:nvSpPr>
          <p:cNvPr id="29706" name="Text Box 26"/>
          <p:cNvSpPr txBox="1">
            <a:spLocks noChangeArrowheads="1"/>
          </p:cNvSpPr>
          <p:nvPr/>
        </p:nvSpPr>
        <p:spPr bwMode="auto">
          <a:xfrm>
            <a:off x="820738" y="2241550"/>
            <a:ext cx="4699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1600" b="1">
                <a:solidFill>
                  <a:schemeClr val="tx1"/>
                </a:solidFill>
                <a:latin typeface="Arial Narrow" panose="020B0606020202030204" pitchFamily="34" charset="0"/>
              </a:rPr>
              <a:t>2</a:t>
            </a:r>
            <a:r>
              <a:rPr lang="en-US" altLang="ru-RU" b="1"/>
              <a:t>   </a:t>
            </a:r>
            <a:endParaRPr lang="ru-RU" altLang="ru-RU" b="1"/>
          </a:p>
        </p:txBody>
      </p:sp>
      <p:sp>
        <p:nvSpPr>
          <p:cNvPr id="29707" name="Text Box 26"/>
          <p:cNvSpPr txBox="1">
            <a:spLocks noChangeArrowheads="1"/>
          </p:cNvSpPr>
          <p:nvPr/>
        </p:nvSpPr>
        <p:spPr bwMode="auto">
          <a:xfrm>
            <a:off x="804863" y="2520950"/>
            <a:ext cx="4699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1600" b="1">
                <a:solidFill>
                  <a:schemeClr val="tx1"/>
                </a:solidFill>
                <a:latin typeface="Arial Narrow" panose="020B0606020202030204" pitchFamily="34" charset="0"/>
              </a:rPr>
              <a:t>4</a:t>
            </a:r>
            <a:r>
              <a:rPr lang="en-US" altLang="ru-RU" b="1"/>
              <a:t>   </a:t>
            </a:r>
            <a:endParaRPr lang="ru-RU" altLang="ru-RU" b="1"/>
          </a:p>
        </p:txBody>
      </p:sp>
      <p:sp>
        <p:nvSpPr>
          <p:cNvPr id="29708" name="Text Box 26"/>
          <p:cNvSpPr txBox="1">
            <a:spLocks noChangeArrowheads="1"/>
          </p:cNvSpPr>
          <p:nvPr/>
        </p:nvSpPr>
        <p:spPr bwMode="auto">
          <a:xfrm>
            <a:off x="812800" y="2822575"/>
            <a:ext cx="4699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1600" b="1">
                <a:solidFill>
                  <a:schemeClr val="tx1"/>
                </a:solidFill>
                <a:latin typeface="Arial Narrow" panose="020B0606020202030204" pitchFamily="34" charset="0"/>
              </a:rPr>
              <a:t>3</a:t>
            </a:r>
            <a:r>
              <a:rPr lang="en-US" altLang="ru-RU" b="1"/>
              <a:t>   </a:t>
            </a:r>
            <a:endParaRPr lang="ru-RU" altLang="ru-RU" b="1"/>
          </a:p>
        </p:txBody>
      </p:sp>
      <p:sp>
        <p:nvSpPr>
          <p:cNvPr id="29709" name="Text Box 26"/>
          <p:cNvSpPr txBox="1">
            <a:spLocks noChangeArrowheads="1"/>
          </p:cNvSpPr>
          <p:nvPr/>
        </p:nvSpPr>
        <p:spPr bwMode="auto">
          <a:xfrm>
            <a:off x="812800" y="3097213"/>
            <a:ext cx="4699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1600" b="1">
                <a:solidFill>
                  <a:schemeClr val="tx1"/>
                </a:solidFill>
                <a:latin typeface="Arial Narrow" panose="020B0606020202030204" pitchFamily="34" charset="0"/>
              </a:rPr>
              <a:t>1</a:t>
            </a:r>
            <a:r>
              <a:rPr lang="en-US" altLang="ru-RU" b="1"/>
              <a:t>   </a:t>
            </a:r>
            <a:endParaRPr lang="ru-RU" altLang="ru-RU" b="1"/>
          </a:p>
        </p:txBody>
      </p:sp>
      <p:sp>
        <p:nvSpPr>
          <p:cNvPr id="29710" name="Text Box 26"/>
          <p:cNvSpPr txBox="1">
            <a:spLocks noChangeArrowheads="1"/>
          </p:cNvSpPr>
          <p:nvPr/>
        </p:nvSpPr>
        <p:spPr bwMode="auto">
          <a:xfrm>
            <a:off x="827088" y="3373438"/>
            <a:ext cx="4699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1600" b="1">
                <a:solidFill>
                  <a:schemeClr val="tx1"/>
                </a:solidFill>
                <a:latin typeface="Arial Narrow" panose="020B0606020202030204" pitchFamily="34" charset="0"/>
              </a:rPr>
              <a:t>2</a:t>
            </a:r>
            <a:r>
              <a:rPr lang="en-US" altLang="ru-RU" b="1"/>
              <a:t>   </a:t>
            </a:r>
            <a:endParaRPr lang="ru-RU" altLang="ru-RU" b="1"/>
          </a:p>
        </p:txBody>
      </p:sp>
      <p:sp>
        <p:nvSpPr>
          <p:cNvPr id="29711" name="Text Box 26"/>
          <p:cNvSpPr txBox="1">
            <a:spLocks noChangeArrowheads="1"/>
          </p:cNvSpPr>
          <p:nvPr/>
        </p:nvSpPr>
        <p:spPr bwMode="auto">
          <a:xfrm>
            <a:off x="827088" y="3659188"/>
            <a:ext cx="70167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1600" b="1">
                <a:solidFill>
                  <a:schemeClr val="tx1"/>
                </a:solidFill>
                <a:latin typeface="Arial Narrow" panose="020B0606020202030204" pitchFamily="34" charset="0"/>
              </a:rPr>
              <a:t>5   8</a:t>
            </a:r>
            <a:r>
              <a:rPr lang="en-US" altLang="ru-RU" b="1"/>
              <a:t>   </a:t>
            </a:r>
            <a:endParaRPr lang="ru-RU" altLang="ru-RU" b="1"/>
          </a:p>
        </p:txBody>
      </p:sp>
      <p:sp>
        <p:nvSpPr>
          <p:cNvPr id="29712" name="Text Box 26"/>
          <p:cNvSpPr txBox="1">
            <a:spLocks noChangeArrowheads="1"/>
          </p:cNvSpPr>
          <p:nvPr/>
        </p:nvSpPr>
        <p:spPr bwMode="auto">
          <a:xfrm>
            <a:off x="827088" y="3935413"/>
            <a:ext cx="935037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1600" b="1">
                <a:solidFill>
                  <a:schemeClr val="tx1"/>
                </a:solidFill>
                <a:latin typeface="Arial Narrow" panose="020B0606020202030204" pitchFamily="34" charset="0"/>
              </a:rPr>
              <a:t>1   3  2 </a:t>
            </a:r>
            <a:r>
              <a:rPr lang="en-US" altLang="ru-RU" b="1"/>
              <a:t>   </a:t>
            </a:r>
            <a:endParaRPr lang="ru-RU" altLang="ru-RU" b="1"/>
          </a:p>
        </p:txBody>
      </p:sp>
      <p:sp>
        <p:nvSpPr>
          <p:cNvPr id="29713" name="Text Box 26"/>
          <p:cNvSpPr txBox="1">
            <a:spLocks noChangeArrowheads="1"/>
          </p:cNvSpPr>
          <p:nvPr/>
        </p:nvSpPr>
        <p:spPr bwMode="auto">
          <a:xfrm>
            <a:off x="815975" y="4208463"/>
            <a:ext cx="78422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1600" b="1">
                <a:solidFill>
                  <a:schemeClr val="tx1"/>
                </a:solidFill>
                <a:latin typeface="Arial Narrow" panose="020B0606020202030204" pitchFamily="34" charset="0"/>
              </a:rPr>
              <a:t>9    </a:t>
            </a:r>
            <a:r>
              <a:rPr lang="en-US" altLang="ru-RU" b="1"/>
              <a:t>  </a:t>
            </a:r>
            <a:r>
              <a:rPr lang="ru-RU" altLang="ru-RU" b="1"/>
              <a:t>5</a:t>
            </a:r>
            <a:r>
              <a:rPr lang="en-US" altLang="ru-RU" b="1"/>
              <a:t> </a:t>
            </a:r>
            <a:endParaRPr lang="ru-RU" altLang="ru-RU" b="1"/>
          </a:p>
        </p:txBody>
      </p:sp>
      <p:sp>
        <p:nvSpPr>
          <p:cNvPr id="29714" name="Text Box 26"/>
          <p:cNvSpPr txBox="1">
            <a:spLocks noChangeArrowheads="1"/>
          </p:cNvSpPr>
          <p:nvPr/>
        </p:nvSpPr>
        <p:spPr bwMode="auto">
          <a:xfrm>
            <a:off x="1031875" y="4503738"/>
            <a:ext cx="576263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1600" b="1">
                <a:solidFill>
                  <a:schemeClr val="tx1"/>
                </a:solidFill>
                <a:latin typeface="Arial Narrow" panose="020B0606020202030204" pitchFamily="34" charset="0"/>
              </a:rPr>
              <a:t>6   7 </a:t>
            </a:r>
            <a:r>
              <a:rPr lang="en-US" altLang="ru-RU" b="1"/>
              <a:t>   </a:t>
            </a:r>
            <a:endParaRPr lang="ru-RU" altLang="ru-RU" b="1"/>
          </a:p>
        </p:txBody>
      </p:sp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827088" y="4486275"/>
            <a:ext cx="2476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altLang="ru-RU" b="1">
                <a:solidFill>
                  <a:schemeClr val="tx1"/>
                </a:solidFill>
                <a:latin typeface="Arial Narrow" panose="020B0606020202030204" pitchFamily="34" charset="0"/>
              </a:rPr>
              <a:t>-</a:t>
            </a:r>
            <a:endParaRPr lang="ru-RU" altLang="ru-RU" b="1"/>
          </a:p>
        </p:txBody>
      </p:sp>
      <p:sp>
        <p:nvSpPr>
          <p:cNvPr id="12307" name="Прямоугольник 2"/>
          <p:cNvSpPr>
            <a:spLocks noChangeArrowheads="1"/>
          </p:cNvSpPr>
          <p:nvPr/>
        </p:nvSpPr>
        <p:spPr bwMode="auto">
          <a:xfrm>
            <a:off x="0" y="346075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sz="2800" b="1" i="1">
                <a:solidFill>
                  <a:srgbClr val="333399"/>
                </a:solidFill>
              </a:rPr>
              <a:t>Средняя часть бланка</a:t>
            </a:r>
            <a:endParaRPr lang="ru-RU" altLang="ru-RU" sz="280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9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9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9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9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9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/>
      <p:bldP spid="29702" grpId="0"/>
      <p:bldP spid="29703" grpId="0"/>
      <p:bldP spid="29704" grpId="0"/>
      <p:bldP spid="29705" grpId="0"/>
      <p:bldP spid="29706" grpId="0"/>
      <p:bldP spid="29707" grpId="0"/>
      <p:bldP spid="29708" grpId="0"/>
      <p:bldP spid="29709" grpId="0"/>
      <p:bldP spid="29710" grpId="0"/>
      <p:bldP spid="29711" grpId="0"/>
      <p:bldP spid="29712" grpId="0"/>
      <p:bldP spid="29713" grpId="0"/>
      <p:bldP spid="29714" grpId="0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19588" cy="335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5603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79388" y="593725"/>
            <a:ext cx="8964612" cy="576263"/>
          </a:xfrm>
        </p:spPr>
        <p:txBody>
          <a:bodyPr/>
          <a:lstStyle/>
          <a:p>
            <a:pPr eaLnBrk="1" hangingPunct="1"/>
            <a:r>
              <a:rPr lang="ru-RU" altLang="ru-RU" sz="2800" b="1" i="1" smtClean="0">
                <a:solidFill>
                  <a:srgbClr val="333399"/>
                </a:solidFill>
              </a:rPr>
              <a:t>Нижняя часть бланка</a:t>
            </a:r>
            <a:endParaRPr lang="ru-RU" altLang="ru-RU" sz="2800" smtClean="0">
              <a:solidFill>
                <a:srgbClr val="333399"/>
              </a:solidFill>
            </a:endParaRPr>
          </a:p>
        </p:txBody>
      </p:sp>
      <p:sp>
        <p:nvSpPr>
          <p:cNvPr id="13316" name="Line 98"/>
          <p:cNvSpPr>
            <a:spLocks noChangeShapeType="1"/>
          </p:cNvSpPr>
          <p:nvPr/>
        </p:nvSpPr>
        <p:spPr bwMode="auto">
          <a:xfrm>
            <a:off x="3138488" y="304482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17" name="Line 99"/>
          <p:cNvSpPr>
            <a:spLocks noChangeShapeType="1"/>
          </p:cNvSpPr>
          <p:nvPr/>
        </p:nvSpPr>
        <p:spPr bwMode="auto">
          <a:xfrm>
            <a:off x="4711700" y="304482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18" name="Line 241"/>
          <p:cNvSpPr>
            <a:spLocks noChangeShapeType="1"/>
          </p:cNvSpPr>
          <p:nvPr/>
        </p:nvSpPr>
        <p:spPr bwMode="auto">
          <a:xfrm>
            <a:off x="3138488" y="304482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19" name="Line 242"/>
          <p:cNvSpPr>
            <a:spLocks noChangeShapeType="1"/>
          </p:cNvSpPr>
          <p:nvPr/>
        </p:nvSpPr>
        <p:spPr bwMode="auto">
          <a:xfrm>
            <a:off x="4711700" y="304482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30728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524000"/>
            <a:ext cx="8280400" cy="311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30" name="Text Box 26"/>
          <p:cNvSpPr txBox="1">
            <a:spLocks noChangeArrowheads="1"/>
          </p:cNvSpPr>
          <p:nvPr/>
        </p:nvSpPr>
        <p:spPr bwMode="auto">
          <a:xfrm>
            <a:off x="593725" y="2089150"/>
            <a:ext cx="4699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1600" b="1">
                <a:solidFill>
                  <a:schemeClr val="tx1"/>
                </a:solidFill>
                <a:latin typeface="Arial Narrow" panose="020B0606020202030204" pitchFamily="34" charset="0"/>
              </a:rPr>
              <a:t>2</a:t>
            </a:r>
            <a:r>
              <a:rPr lang="en-US" altLang="ru-RU" b="1"/>
              <a:t>   </a:t>
            </a:r>
            <a:endParaRPr lang="ru-RU" altLang="ru-RU" b="1"/>
          </a:p>
        </p:txBody>
      </p:sp>
      <p:sp>
        <p:nvSpPr>
          <p:cNvPr id="30731" name="Text Box 26"/>
          <p:cNvSpPr txBox="1">
            <a:spLocks noChangeArrowheads="1"/>
          </p:cNvSpPr>
          <p:nvPr/>
        </p:nvSpPr>
        <p:spPr bwMode="auto">
          <a:xfrm>
            <a:off x="1042988" y="2106613"/>
            <a:ext cx="515937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1600" b="1">
                <a:solidFill>
                  <a:schemeClr val="tx1"/>
                </a:solidFill>
                <a:latin typeface="Arial Narrow" panose="020B0606020202030204" pitchFamily="34" charset="0"/>
              </a:rPr>
              <a:t> 3</a:t>
            </a:r>
            <a:r>
              <a:rPr lang="en-US" altLang="ru-RU" b="1"/>
              <a:t>   </a:t>
            </a:r>
            <a:endParaRPr lang="ru-RU" altLang="ru-RU" b="1"/>
          </a:p>
        </p:txBody>
      </p:sp>
      <p:sp>
        <p:nvSpPr>
          <p:cNvPr id="30732" name="Text Box 26"/>
          <p:cNvSpPr txBox="1">
            <a:spLocks noChangeArrowheads="1"/>
          </p:cNvSpPr>
          <p:nvPr/>
        </p:nvSpPr>
        <p:spPr bwMode="auto">
          <a:xfrm>
            <a:off x="539750" y="2506663"/>
            <a:ext cx="887413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1600" b="1">
                <a:solidFill>
                  <a:schemeClr val="tx1"/>
                </a:solidFill>
                <a:latin typeface="Arial Narrow" panose="020B0606020202030204" pitchFamily="34" charset="0"/>
              </a:rPr>
              <a:t> 1   3   </a:t>
            </a:r>
            <a:r>
              <a:rPr lang="en-US" altLang="ru-RU" b="1"/>
              <a:t>   </a:t>
            </a:r>
            <a:endParaRPr lang="ru-RU" altLang="ru-RU" b="1"/>
          </a:p>
        </p:txBody>
      </p:sp>
      <p:sp>
        <p:nvSpPr>
          <p:cNvPr id="30733" name="Text Box 26"/>
          <p:cNvSpPr txBox="1">
            <a:spLocks noChangeArrowheads="1"/>
          </p:cNvSpPr>
          <p:nvPr/>
        </p:nvSpPr>
        <p:spPr bwMode="auto">
          <a:xfrm>
            <a:off x="1103313" y="2492375"/>
            <a:ext cx="70167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1600" b="1">
                <a:solidFill>
                  <a:schemeClr val="tx1"/>
                </a:solidFill>
                <a:latin typeface="Arial Narrow" panose="020B0606020202030204" pitchFamily="34" charset="0"/>
              </a:rPr>
              <a:t>2  4 </a:t>
            </a:r>
            <a:r>
              <a:rPr lang="en-US" altLang="ru-RU" b="1"/>
              <a:t>   </a:t>
            </a:r>
            <a:endParaRPr lang="ru-RU" altLang="ru-RU" b="1"/>
          </a:p>
        </p:txBody>
      </p:sp>
      <p:sp>
        <p:nvSpPr>
          <p:cNvPr id="30734" name="Text Box 26"/>
          <p:cNvSpPr txBox="1">
            <a:spLocks noChangeArrowheads="1"/>
          </p:cNvSpPr>
          <p:nvPr/>
        </p:nvSpPr>
        <p:spPr bwMode="auto">
          <a:xfrm>
            <a:off x="566738" y="2889250"/>
            <a:ext cx="70167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1600" b="1">
                <a:solidFill>
                  <a:schemeClr val="tx1"/>
                </a:solidFill>
                <a:latin typeface="Arial Narrow" panose="020B0606020202030204" pitchFamily="34" charset="0"/>
              </a:rPr>
              <a:t>2   2</a:t>
            </a:r>
            <a:r>
              <a:rPr lang="en-US" altLang="ru-RU" b="1"/>
              <a:t>   </a:t>
            </a:r>
            <a:endParaRPr lang="ru-RU" altLang="ru-RU" b="1"/>
          </a:p>
        </p:txBody>
      </p:sp>
      <p:sp>
        <p:nvSpPr>
          <p:cNvPr id="30735" name="Text Box 26"/>
          <p:cNvSpPr txBox="1">
            <a:spLocks noChangeArrowheads="1"/>
          </p:cNvSpPr>
          <p:nvPr/>
        </p:nvSpPr>
        <p:spPr bwMode="auto">
          <a:xfrm>
            <a:off x="1071563" y="2874963"/>
            <a:ext cx="935037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1600" b="1">
                <a:solidFill>
                  <a:schemeClr val="tx1"/>
                </a:solidFill>
                <a:latin typeface="Arial Narrow" panose="020B0606020202030204" pitchFamily="34" charset="0"/>
              </a:rPr>
              <a:t> 1  6  7 </a:t>
            </a:r>
            <a:r>
              <a:rPr lang="en-US" altLang="ru-RU" b="1"/>
              <a:t>   </a:t>
            </a:r>
            <a:endParaRPr lang="ru-RU" altLang="ru-RU" b="1"/>
          </a:p>
        </p:txBody>
      </p:sp>
      <p:sp>
        <p:nvSpPr>
          <p:cNvPr id="30736" name="Text Box 26"/>
          <p:cNvSpPr txBox="1">
            <a:spLocks noChangeArrowheads="1"/>
          </p:cNvSpPr>
          <p:nvPr/>
        </p:nvSpPr>
        <p:spPr bwMode="auto">
          <a:xfrm>
            <a:off x="581025" y="3287713"/>
            <a:ext cx="703263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1600" b="1">
                <a:solidFill>
                  <a:schemeClr val="tx1"/>
                </a:solidFill>
                <a:latin typeface="Arial Narrow" panose="020B0606020202030204" pitchFamily="34" charset="0"/>
              </a:rPr>
              <a:t>1   4</a:t>
            </a:r>
            <a:r>
              <a:rPr lang="en-US" altLang="ru-RU" b="1"/>
              <a:t>   </a:t>
            </a:r>
            <a:endParaRPr lang="ru-RU" altLang="ru-RU" b="1"/>
          </a:p>
        </p:txBody>
      </p:sp>
      <p:sp>
        <p:nvSpPr>
          <p:cNvPr id="30737" name="Text Box 26"/>
          <p:cNvSpPr txBox="1">
            <a:spLocks noChangeArrowheads="1"/>
          </p:cNvSpPr>
          <p:nvPr/>
        </p:nvSpPr>
        <p:spPr bwMode="auto">
          <a:xfrm>
            <a:off x="1108075" y="3284538"/>
            <a:ext cx="935038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1600" b="1">
                <a:solidFill>
                  <a:schemeClr val="tx1"/>
                </a:solidFill>
                <a:latin typeface="Arial Narrow" panose="020B0606020202030204" pitchFamily="34" charset="0"/>
              </a:rPr>
              <a:t> -  4  2 </a:t>
            </a:r>
            <a:r>
              <a:rPr lang="en-US" altLang="ru-RU" b="1"/>
              <a:t>   </a:t>
            </a:r>
            <a:endParaRPr lang="ru-RU" altLang="ru-RU" b="1"/>
          </a:p>
        </p:txBody>
      </p:sp>
      <p:sp>
        <p:nvSpPr>
          <p:cNvPr id="18" name="Text Box 26"/>
          <p:cNvSpPr txBox="1">
            <a:spLocks noChangeArrowheads="1"/>
          </p:cNvSpPr>
          <p:nvPr/>
        </p:nvSpPr>
        <p:spPr bwMode="auto">
          <a:xfrm>
            <a:off x="523875" y="3659188"/>
            <a:ext cx="887413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1600" b="1">
                <a:solidFill>
                  <a:schemeClr val="tx1"/>
                </a:solidFill>
                <a:latin typeface="Arial Narrow" panose="020B0606020202030204" pitchFamily="34" charset="0"/>
              </a:rPr>
              <a:t> 1   3   </a:t>
            </a:r>
            <a:r>
              <a:rPr lang="en-US" altLang="ru-RU" b="1"/>
              <a:t>   </a:t>
            </a:r>
            <a:endParaRPr lang="ru-RU" altLang="ru-RU" b="1"/>
          </a:p>
        </p:txBody>
      </p:sp>
      <p:sp>
        <p:nvSpPr>
          <p:cNvPr id="19" name="Text Box 26"/>
          <p:cNvSpPr txBox="1">
            <a:spLocks noChangeArrowheads="1"/>
          </p:cNvSpPr>
          <p:nvPr/>
        </p:nvSpPr>
        <p:spPr bwMode="auto">
          <a:xfrm>
            <a:off x="1112838" y="3649663"/>
            <a:ext cx="70167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1600" b="1">
                <a:solidFill>
                  <a:schemeClr val="tx1"/>
                </a:solidFill>
                <a:latin typeface="Arial Narrow" panose="020B0606020202030204" pitchFamily="34" charset="0"/>
              </a:rPr>
              <a:t>2  5 </a:t>
            </a:r>
            <a:r>
              <a:rPr lang="en-US" altLang="ru-RU" b="1"/>
              <a:t>   </a:t>
            </a:r>
            <a:endParaRPr lang="ru-RU" altLang="ru-RU" b="1"/>
          </a:p>
        </p:txBody>
      </p:sp>
      <p:sp>
        <p:nvSpPr>
          <p:cNvPr id="13333" name="Rectangle 21"/>
          <p:cNvSpPr>
            <a:spLocks noChangeArrowheads="1"/>
          </p:cNvSpPr>
          <p:nvPr/>
        </p:nvSpPr>
        <p:spPr bwMode="auto">
          <a:xfrm>
            <a:off x="395288" y="4824413"/>
            <a:ext cx="8280400" cy="147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360363"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just" defTabSz="914400">
              <a:spcAft>
                <a:spcPts val="1200"/>
              </a:spcAft>
            </a:pPr>
            <a:r>
              <a:rPr lang="ru-RU" altLang="ru-RU" sz="2000" i="1">
                <a:solidFill>
                  <a:srgbClr val="000099"/>
                </a:solidFill>
              </a:rPr>
              <a:t>Если учащийся ошибся, то он может заменить ошибочный ответ.</a:t>
            </a:r>
          </a:p>
          <a:p>
            <a:pPr algn="just" defTabSz="914400">
              <a:spcAft>
                <a:spcPts val="1800"/>
              </a:spcAft>
            </a:pPr>
            <a:r>
              <a:rPr lang="ru-RU" altLang="ru-RU" sz="2000" i="1">
                <a:solidFill>
                  <a:srgbClr val="000099"/>
                </a:solidFill>
              </a:rPr>
              <a:t>Для этого нужно в поле </a:t>
            </a:r>
            <a:r>
              <a:rPr lang="ru-RU" altLang="ru-RU" sz="2000" b="1" i="1">
                <a:solidFill>
                  <a:srgbClr val="000099"/>
                </a:solidFill>
              </a:rPr>
              <a:t>«Замена ошибочных ответов на задания» </a:t>
            </a:r>
            <a:r>
              <a:rPr lang="ru-RU" altLang="ru-RU" sz="2000" i="1">
                <a:solidFill>
                  <a:srgbClr val="000099"/>
                </a:solidFill>
              </a:rPr>
              <a:t>записать номер задания и новый ответ.</a:t>
            </a:r>
          </a:p>
        </p:txBody>
      </p:sp>
      <p:sp>
        <p:nvSpPr>
          <p:cNvPr id="13334" name="Rectangle 22"/>
          <p:cNvSpPr>
            <a:spLocks noChangeArrowheads="1"/>
          </p:cNvSpPr>
          <p:nvPr/>
        </p:nvSpPr>
        <p:spPr bwMode="auto">
          <a:xfrm>
            <a:off x="395288" y="5445125"/>
            <a:ext cx="82804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just" defTabSz="914400"/>
            <a:r>
              <a:rPr lang="ru-RU" altLang="ru-RU" sz="2200" i="1">
                <a:solidFill>
                  <a:srgbClr val="000099"/>
                </a:solidFill>
              </a:rPr>
              <a:t>  </a:t>
            </a:r>
          </a:p>
        </p:txBody>
      </p:sp>
      <p:pic>
        <p:nvPicPr>
          <p:cNvPr id="2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430213"/>
            <a:ext cx="13779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3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25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33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25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3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725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/>
      <p:bldP spid="30730" grpId="0"/>
      <p:bldP spid="30731" grpId="0"/>
      <p:bldP spid="30732" grpId="0"/>
      <p:bldP spid="30733" grpId="0"/>
      <p:bldP spid="30734" grpId="0"/>
      <p:bldP spid="30735" grpId="0"/>
      <p:bldP spid="30736" grpId="0"/>
      <p:bldP spid="30737" grpId="0"/>
      <p:bldP spid="18" grpId="0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19588" cy="335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339" name="Rectangle 29"/>
          <p:cNvSpPr>
            <a:spLocks noChangeArrowheads="1"/>
          </p:cNvSpPr>
          <p:nvPr/>
        </p:nvSpPr>
        <p:spPr bwMode="auto">
          <a:xfrm>
            <a:off x="4248150" y="2466975"/>
            <a:ext cx="21590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152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152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152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152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152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152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152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152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152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just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ru-RU" altLang="ru-RU" sz="110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.</a:t>
            </a:r>
            <a:endParaRPr lang="ru-RU" altLang="ru-RU" sz="10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40" name="Rectangle 30"/>
          <p:cNvSpPr>
            <a:spLocks noChangeArrowheads="1"/>
          </p:cNvSpPr>
          <p:nvPr/>
        </p:nvSpPr>
        <p:spPr bwMode="auto">
          <a:xfrm>
            <a:off x="1604963" y="2597150"/>
            <a:ext cx="18256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4341" name="Rectangle 31"/>
          <p:cNvSpPr>
            <a:spLocks noChangeArrowheads="1"/>
          </p:cNvSpPr>
          <p:nvPr/>
        </p:nvSpPr>
        <p:spPr bwMode="auto">
          <a:xfrm>
            <a:off x="1604963" y="2597150"/>
            <a:ext cx="18256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 algn="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4342" name="Rectangle 32"/>
          <p:cNvSpPr>
            <a:spLocks noChangeArrowheads="1"/>
          </p:cNvSpPr>
          <p:nvPr/>
        </p:nvSpPr>
        <p:spPr bwMode="auto">
          <a:xfrm>
            <a:off x="1604963" y="2597150"/>
            <a:ext cx="18256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4343" name="Rectangle 33"/>
          <p:cNvSpPr>
            <a:spLocks noChangeArrowheads="1"/>
          </p:cNvSpPr>
          <p:nvPr/>
        </p:nvSpPr>
        <p:spPr bwMode="auto">
          <a:xfrm>
            <a:off x="1604963" y="2597150"/>
            <a:ext cx="18256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4344" name="Rectangle 34"/>
          <p:cNvSpPr>
            <a:spLocks noChangeArrowheads="1"/>
          </p:cNvSpPr>
          <p:nvPr/>
        </p:nvSpPr>
        <p:spPr bwMode="auto">
          <a:xfrm>
            <a:off x="1604963" y="2597150"/>
            <a:ext cx="18256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4345" name="Rectangle 35"/>
          <p:cNvSpPr>
            <a:spLocks noChangeArrowheads="1"/>
          </p:cNvSpPr>
          <p:nvPr/>
        </p:nvSpPr>
        <p:spPr bwMode="auto">
          <a:xfrm>
            <a:off x="1604963" y="2597150"/>
            <a:ext cx="18256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4346" name="Rectangle 36"/>
          <p:cNvSpPr>
            <a:spLocks noChangeArrowheads="1"/>
          </p:cNvSpPr>
          <p:nvPr/>
        </p:nvSpPr>
        <p:spPr bwMode="auto">
          <a:xfrm>
            <a:off x="1604963" y="2597150"/>
            <a:ext cx="18256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4347" name="Rectangle 37"/>
          <p:cNvSpPr>
            <a:spLocks noChangeArrowheads="1"/>
          </p:cNvSpPr>
          <p:nvPr/>
        </p:nvSpPr>
        <p:spPr bwMode="auto">
          <a:xfrm>
            <a:off x="1604963" y="2597150"/>
            <a:ext cx="18256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4348" name="Rectangle 38"/>
          <p:cNvSpPr>
            <a:spLocks noChangeArrowheads="1"/>
          </p:cNvSpPr>
          <p:nvPr/>
        </p:nvSpPr>
        <p:spPr bwMode="auto">
          <a:xfrm>
            <a:off x="1604963" y="2597150"/>
            <a:ext cx="18256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4349" name="Rectangle 39"/>
          <p:cNvSpPr>
            <a:spLocks noChangeArrowheads="1"/>
          </p:cNvSpPr>
          <p:nvPr/>
        </p:nvSpPr>
        <p:spPr bwMode="auto">
          <a:xfrm>
            <a:off x="1604963" y="2597150"/>
            <a:ext cx="18256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4350" name="Rectangle 40"/>
          <p:cNvSpPr>
            <a:spLocks noChangeArrowheads="1"/>
          </p:cNvSpPr>
          <p:nvPr/>
        </p:nvSpPr>
        <p:spPr bwMode="auto">
          <a:xfrm>
            <a:off x="1604963" y="2597150"/>
            <a:ext cx="18256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4351" name="Rectangle 41"/>
          <p:cNvSpPr>
            <a:spLocks noChangeArrowheads="1"/>
          </p:cNvSpPr>
          <p:nvPr/>
        </p:nvSpPr>
        <p:spPr bwMode="auto">
          <a:xfrm>
            <a:off x="1604963" y="2597150"/>
            <a:ext cx="18256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4352" name="Rectangle 42"/>
          <p:cNvSpPr>
            <a:spLocks noChangeArrowheads="1"/>
          </p:cNvSpPr>
          <p:nvPr/>
        </p:nvSpPr>
        <p:spPr bwMode="auto">
          <a:xfrm>
            <a:off x="1604963" y="2597150"/>
            <a:ext cx="18256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4353" name="Rectangle 43"/>
          <p:cNvSpPr>
            <a:spLocks noChangeArrowheads="1"/>
          </p:cNvSpPr>
          <p:nvPr/>
        </p:nvSpPr>
        <p:spPr bwMode="auto">
          <a:xfrm>
            <a:off x="1604963" y="2597150"/>
            <a:ext cx="18256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4354" name="Rectangle 44"/>
          <p:cNvSpPr>
            <a:spLocks noChangeArrowheads="1"/>
          </p:cNvSpPr>
          <p:nvPr/>
        </p:nvSpPr>
        <p:spPr bwMode="auto">
          <a:xfrm>
            <a:off x="1604963" y="2597150"/>
            <a:ext cx="18256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4355" name="Rectangle 45"/>
          <p:cNvSpPr>
            <a:spLocks noChangeArrowheads="1"/>
          </p:cNvSpPr>
          <p:nvPr/>
        </p:nvSpPr>
        <p:spPr bwMode="auto">
          <a:xfrm>
            <a:off x="1604963" y="2597150"/>
            <a:ext cx="18256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4356" name="Rectangle 46"/>
          <p:cNvSpPr>
            <a:spLocks noChangeArrowheads="1"/>
          </p:cNvSpPr>
          <p:nvPr/>
        </p:nvSpPr>
        <p:spPr bwMode="auto">
          <a:xfrm>
            <a:off x="1604963" y="2597150"/>
            <a:ext cx="18256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4357" name="Rectangle 47"/>
          <p:cNvSpPr>
            <a:spLocks noChangeArrowheads="1"/>
          </p:cNvSpPr>
          <p:nvPr/>
        </p:nvSpPr>
        <p:spPr bwMode="auto">
          <a:xfrm>
            <a:off x="1604963" y="2597150"/>
            <a:ext cx="18256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4358" name="Rectangle 48"/>
          <p:cNvSpPr>
            <a:spLocks noChangeArrowheads="1"/>
          </p:cNvSpPr>
          <p:nvPr/>
        </p:nvSpPr>
        <p:spPr bwMode="auto">
          <a:xfrm>
            <a:off x="1604963" y="2597150"/>
            <a:ext cx="18256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4359" name="Rectangle 49"/>
          <p:cNvSpPr>
            <a:spLocks noChangeArrowheads="1"/>
          </p:cNvSpPr>
          <p:nvPr/>
        </p:nvSpPr>
        <p:spPr bwMode="auto">
          <a:xfrm>
            <a:off x="1604963" y="2597150"/>
            <a:ext cx="18256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4360" name="Rectangle 50"/>
          <p:cNvSpPr>
            <a:spLocks noChangeArrowheads="1"/>
          </p:cNvSpPr>
          <p:nvPr/>
        </p:nvSpPr>
        <p:spPr bwMode="auto">
          <a:xfrm>
            <a:off x="1604963" y="2597150"/>
            <a:ext cx="18256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4361" name="Rectangle 51"/>
          <p:cNvSpPr>
            <a:spLocks noChangeArrowheads="1"/>
          </p:cNvSpPr>
          <p:nvPr/>
        </p:nvSpPr>
        <p:spPr bwMode="auto">
          <a:xfrm>
            <a:off x="1604963" y="2597150"/>
            <a:ext cx="18256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4362" name="Rectangle 52"/>
          <p:cNvSpPr>
            <a:spLocks noChangeArrowheads="1"/>
          </p:cNvSpPr>
          <p:nvPr/>
        </p:nvSpPr>
        <p:spPr bwMode="auto">
          <a:xfrm>
            <a:off x="1604963" y="2597150"/>
            <a:ext cx="18256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4363" name="Rectangle 53"/>
          <p:cNvSpPr>
            <a:spLocks noChangeArrowheads="1"/>
          </p:cNvSpPr>
          <p:nvPr/>
        </p:nvSpPr>
        <p:spPr bwMode="auto">
          <a:xfrm>
            <a:off x="1604963" y="2597150"/>
            <a:ext cx="18256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4364" name="Rectangle 54"/>
          <p:cNvSpPr>
            <a:spLocks noChangeArrowheads="1"/>
          </p:cNvSpPr>
          <p:nvPr/>
        </p:nvSpPr>
        <p:spPr bwMode="auto">
          <a:xfrm>
            <a:off x="1604963" y="2597150"/>
            <a:ext cx="18256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4365" name="Rectangle 55"/>
          <p:cNvSpPr>
            <a:spLocks noChangeArrowheads="1"/>
          </p:cNvSpPr>
          <p:nvPr/>
        </p:nvSpPr>
        <p:spPr bwMode="auto">
          <a:xfrm>
            <a:off x="1604963" y="2597150"/>
            <a:ext cx="18256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4366" name="Rectangle 56"/>
          <p:cNvSpPr>
            <a:spLocks noChangeArrowheads="1"/>
          </p:cNvSpPr>
          <p:nvPr/>
        </p:nvSpPr>
        <p:spPr bwMode="auto">
          <a:xfrm>
            <a:off x="1604963" y="2597150"/>
            <a:ext cx="18256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4367" name="Rectangle 57"/>
          <p:cNvSpPr>
            <a:spLocks noChangeArrowheads="1"/>
          </p:cNvSpPr>
          <p:nvPr/>
        </p:nvSpPr>
        <p:spPr bwMode="auto">
          <a:xfrm>
            <a:off x="1604963" y="2597150"/>
            <a:ext cx="18256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4368" name="Rectangle 58"/>
          <p:cNvSpPr>
            <a:spLocks noChangeArrowheads="1"/>
          </p:cNvSpPr>
          <p:nvPr/>
        </p:nvSpPr>
        <p:spPr bwMode="auto">
          <a:xfrm>
            <a:off x="1604963" y="2597150"/>
            <a:ext cx="18256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4369" name="Rectangle 59"/>
          <p:cNvSpPr>
            <a:spLocks noChangeArrowheads="1"/>
          </p:cNvSpPr>
          <p:nvPr/>
        </p:nvSpPr>
        <p:spPr bwMode="auto">
          <a:xfrm>
            <a:off x="1604963" y="2597150"/>
            <a:ext cx="18256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4370" name="Rectangle 60"/>
          <p:cNvSpPr>
            <a:spLocks noChangeArrowheads="1"/>
          </p:cNvSpPr>
          <p:nvPr/>
        </p:nvSpPr>
        <p:spPr bwMode="auto">
          <a:xfrm>
            <a:off x="1604963" y="2597150"/>
            <a:ext cx="18256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4371" name="Rectangle 61"/>
          <p:cNvSpPr>
            <a:spLocks noChangeArrowheads="1"/>
          </p:cNvSpPr>
          <p:nvPr/>
        </p:nvSpPr>
        <p:spPr bwMode="auto">
          <a:xfrm>
            <a:off x="1604963" y="2597150"/>
            <a:ext cx="18256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4372" name="Rectangle 62"/>
          <p:cNvSpPr>
            <a:spLocks noChangeArrowheads="1"/>
          </p:cNvSpPr>
          <p:nvPr/>
        </p:nvSpPr>
        <p:spPr bwMode="auto">
          <a:xfrm>
            <a:off x="1604963" y="2597150"/>
            <a:ext cx="18256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4373" name="Rectangle 63"/>
          <p:cNvSpPr>
            <a:spLocks noChangeArrowheads="1"/>
          </p:cNvSpPr>
          <p:nvPr/>
        </p:nvSpPr>
        <p:spPr bwMode="auto">
          <a:xfrm>
            <a:off x="1604963" y="2597150"/>
            <a:ext cx="18256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4374" name="Rectangle 64"/>
          <p:cNvSpPr>
            <a:spLocks noChangeArrowheads="1"/>
          </p:cNvSpPr>
          <p:nvPr/>
        </p:nvSpPr>
        <p:spPr bwMode="auto">
          <a:xfrm>
            <a:off x="1604963" y="2597150"/>
            <a:ext cx="18256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4375" name="Rectangle 65"/>
          <p:cNvSpPr>
            <a:spLocks noChangeArrowheads="1"/>
          </p:cNvSpPr>
          <p:nvPr/>
        </p:nvSpPr>
        <p:spPr bwMode="auto">
          <a:xfrm>
            <a:off x="1604963" y="2597150"/>
            <a:ext cx="18256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4376" name="Rectangle 66"/>
          <p:cNvSpPr>
            <a:spLocks noChangeArrowheads="1"/>
          </p:cNvSpPr>
          <p:nvPr/>
        </p:nvSpPr>
        <p:spPr bwMode="auto">
          <a:xfrm>
            <a:off x="1604963" y="2597150"/>
            <a:ext cx="18256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sz="140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endParaRPr lang="ru-RU" altLang="ru-RU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ru-RU"/>
          </a:p>
        </p:txBody>
      </p:sp>
      <p:sp>
        <p:nvSpPr>
          <p:cNvPr id="14377" name="Rectangle 67"/>
          <p:cNvSpPr>
            <a:spLocks noChangeArrowheads="1"/>
          </p:cNvSpPr>
          <p:nvPr/>
        </p:nvSpPr>
        <p:spPr bwMode="auto">
          <a:xfrm>
            <a:off x="1604963" y="2597150"/>
            <a:ext cx="1936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4378" name="Rectangle 68"/>
          <p:cNvSpPr>
            <a:spLocks noChangeArrowheads="1"/>
          </p:cNvSpPr>
          <p:nvPr/>
        </p:nvSpPr>
        <p:spPr bwMode="auto">
          <a:xfrm>
            <a:off x="1604963" y="2597150"/>
            <a:ext cx="1936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4379" name="Rectangle 69"/>
          <p:cNvSpPr>
            <a:spLocks noChangeArrowheads="1"/>
          </p:cNvSpPr>
          <p:nvPr/>
        </p:nvSpPr>
        <p:spPr bwMode="auto">
          <a:xfrm>
            <a:off x="1604963" y="2597150"/>
            <a:ext cx="1905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4380" name="Rectangle 70"/>
          <p:cNvSpPr>
            <a:spLocks noChangeArrowheads="1"/>
          </p:cNvSpPr>
          <p:nvPr/>
        </p:nvSpPr>
        <p:spPr bwMode="auto">
          <a:xfrm>
            <a:off x="1604963" y="2597150"/>
            <a:ext cx="1905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4381" name="Rectangle 71"/>
          <p:cNvSpPr>
            <a:spLocks noChangeArrowheads="1"/>
          </p:cNvSpPr>
          <p:nvPr/>
        </p:nvSpPr>
        <p:spPr bwMode="auto">
          <a:xfrm>
            <a:off x="1604963" y="2597150"/>
            <a:ext cx="1905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4382" name="Rectangle 72"/>
          <p:cNvSpPr>
            <a:spLocks noChangeArrowheads="1"/>
          </p:cNvSpPr>
          <p:nvPr/>
        </p:nvSpPr>
        <p:spPr bwMode="auto">
          <a:xfrm>
            <a:off x="1604963" y="2597150"/>
            <a:ext cx="1905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4383" name="Rectangle 73"/>
          <p:cNvSpPr>
            <a:spLocks noChangeArrowheads="1"/>
          </p:cNvSpPr>
          <p:nvPr/>
        </p:nvSpPr>
        <p:spPr bwMode="auto">
          <a:xfrm>
            <a:off x="1604963" y="2597150"/>
            <a:ext cx="18732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4384" name="Rectangle 74"/>
          <p:cNvSpPr>
            <a:spLocks noChangeArrowheads="1"/>
          </p:cNvSpPr>
          <p:nvPr/>
        </p:nvSpPr>
        <p:spPr bwMode="auto">
          <a:xfrm>
            <a:off x="1604963" y="2597150"/>
            <a:ext cx="1936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4385" name="Rectangle 75"/>
          <p:cNvSpPr>
            <a:spLocks noChangeArrowheads="1"/>
          </p:cNvSpPr>
          <p:nvPr/>
        </p:nvSpPr>
        <p:spPr bwMode="auto">
          <a:xfrm>
            <a:off x="1604963" y="2597150"/>
            <a:ext cx="1905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4386" name="Rectangle 76"/>
          <p:cNvSpPr>
            <a:spLocks noChangeArrowheads="1"/>
          </p:cNvSpPr>
          <p:nvPr/>
        </p:nvSpPr>
        <p:spPr bwMode="auto">
          <a:xfrm>
            <a:off x="1604963" y="2597150"/>
            <a:ext cx="1905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4387" name="Rectangle 77"/>
          <p:cNvSpPr>
            <a:spLocks noChangeArrowheads="1"/>
          </p:cNvSpPr>
          <p:nvPr/>
        </p:nvSpPr>
        <p:spPr bwMode="auto">
          <a:xfrm>
            <a:off x="1604963" y="2597150"/>
            <a:ext cx="1905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4388" name="Rectangle 78"/>
          <p:cNvSpPr>
            <a:spLocks noChangeArrowheads="1"/>
          </p:cNvSpPr>
          <p:nvPr/>
        </p:nvSpPr>
        <p:spPr bwMode="auto">
          <a:xfrm>
            <a:off x="1604963" y="2597150"/>
            <a:ext cx="1905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4389" name="Rectangle 79"/>
          <p:cNvSpPr>
            <a:spLocks noChangeArrowheads="1"/>
          </p:cNvSpPr>
          <p:nvPr/>
        </p:nvSpPr>
        <p:spPr bwMode="auto">
          <a:xfrm>
            <a:off x="1604963" y="2597150"/>
            <a:ext cx="18732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4390" name="Rectangle 80"/>
          <p:cNvSpPr>
            <a:spLocks noChangeArrowheads="1"/>
          </p:cNvSpPr>
          <p:nvPr/>
        </p:nvSpPr>
        <p:spPr bwMode="auto">
          <a:xfrm>
            <a:off x="1604963" y="2597150"/>
            <a:ext cx="1936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4391" name="Rectangle 81"/>
          <p:cNvSpPr>
            <a:spLocks noChangeArrowheads="1"/>
          </p:cNvSpPr>
          <p:nvPr/>
        </p:nvSpPr>
        <p:spPr bwMode="auto">
          <a:xfrm>
            <a:off x="1604963" y="2597150"/>
            <a:ext cx="1905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4392" name="Rectangle 82"/>
          <p:cNvSpPr>
            <a:spLocks noChangeArrowheads="1"/>
          </p:cNvSpPr>
          <p:nvPr/>
        </p:nvSpPr>
        <p:spPr bwMode="auto">
          <a:xfrm>
            <a:off x="1604963" y="2597150"/>
            <a:ext cx="1905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4393" name="Rectangle 83"/>
          <p:cNvSpPr>
            <a:spLocks noChangeArrowheads="1"/>
          </p:cNvSpPr>
          <p:nvPr/>
        </p:nvSpPr>
        <p:spPr bwMode="auto">
          <a:xfrm>
            <a:off x="1604963" y="2597150"/>
            <a:ext cx="1905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4394" name="Rectangle 84"/>
          <p:cNvSpPr>
            <a:spLocks noChangeArrowheads="1"/>
          </p:cNvSpPr>
          <p:nvPr/>
        </p:nvSpPr>
        <p:spPr bwMode="auto">
          <a:xfrm>
            <a:off x="1604963" y="2597150"/>
            <a:ext cx="1905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4395" name="Rectangle 85"/>
          <p:cNvSpPr>
            <a:spLocks noChangeArrowheads="1"/>
          </p:cNvSpPr>
          <p:nvPr/>
        </p:nvSpPr>
        <p:spPr bwMode="auto">
          <a:xfrm>
            <a:off x="1604963" y="2597150"/>
            <a:ext cx="18732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4396" name="Rectangle 86"/>
          <p:cNvSpPr>
            <a:spLocks noChangeArrowheads="1"/>
          </p:cNvSpPr>
          <p:nvPr/>
        </p:nvSpPr>
        <p:spPr bwMode="auto">
          <a:xfrm>
            <a:off x="1604963" y="2597150"/>
            <a:ext cx="1936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4397" name="Rectangle 87"/>
          <p:cNvSpPr>
            <a:spLocks noChangeArrowheads="1"/>
          </p:cNvSpPr>
          <p:nvPr/>
        </p:nvSpPr>
        <p:spPr bwMode="auto">
          <a:xfrm>
            <a:off x="1604963" y="2597150"/>
            <a:ext cx="1905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4398" name="Rectangle 88"/>
          <p:cNvSpPr>
            <a:spLocks noChangeArrowheads="1"/>
          </p:cNvSpPr>
          <p:nvPr/>
        </p:nvSpPr>
        <p:spPr bwMode="auto">
          <a:xfrm>
            <a:off x="1604963" y="2597150"/>
            <a:ext cx="1905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4399" name="Rectangle 89"/>
          <p:cNvSpPr>
            <a:spLocks noChangeArrowheads="1"/>
          </p:cNvSpPr>
          <p:nvPr/>
        </p:nvSpPr>
        <p:spPr bwMode="auto">
          <a:xfrm>
            <a:off x="1604963" y="2597150"/>
            <a:ext cx="1905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4400" name="Rectangle 90"/>
          <p:cNvSpPr>
            <a:spLocks noChangeArrowheads="1"/>
          </p:cNvSpPr>
          <p:nvPr/>
        </p:nvSpPr>
        <p:spPr bwMode="auto">
          <a:xfrm>
            <a:off x="1604963" y="2597150"/>
            <a:ext cx="1905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4401" name="Rectangle 92"/>
          <p:cNvSpPr>
            <a:spLocks noChangeArrowheads="1"/>
          </p:cNvSpPr>
          <p:nvPr/>
        </p:nvSpPr>
        <p:spPr bwMode="auto">
          <a:xfrm>
            <a:off x="1604963" y="2597150"/>
            <a:ext cx="20478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 algn="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4402" name="Rectangle 113"/>
          <p:cNvSpPr>
            <a:spLocks noChangeArrowheads="1"/>
          </p:cNvSpPr>
          <p:nvPr/>
        </p:nvSpPr>
        <p:spPr bwMode="auto">
          <a:xfrm>
            <a:off x="4589463" y="23828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4403" name="Прямоугольник 32"/>
          <p:cNvSpPr>
            <a:spLocks noChangeArrowheads="1"/>
          </p:cNvSpPr>
          <p:nvPr/>
        </p:nvSpPr>
        <p:spPr bwMode="auto">
          <a:xfrm>
            <a:off x="573088" y="4292600"/>
            <a:ext cx="41433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r>
              <a:rPr lang="ru-RU" altLang="ru-RU" sz="1600">
                <a:solidFill>
                  <a:srgbClr val="000099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  </a:t>
            </a:r>
            <a:endParaRPr lang="ru-RU" altLang="ru-RU" sz="1700">
              <a:solidFill>
                <a:srgbClr val="000099"/>
              </a:solidFill>
            </a:endParaRPr>
          </a:p>
        </p:txBody>
      </p:sp>
      <p:sp>
        <p:nvSpPr>
          <p:cNvPr id="14404" name="Прямоугольник 1"/>
          <p:cNvSpPr>
            <a:spLocks noChangeArrowheads="1"/>
          </p:cNvSpPr>
          <p:nvPr/>
        </p:nvSpPr>
        <p:spPr bwMode="auto">
          <a:xfrm>
            <a:off x="107950" y="260350"/>
            <a:ext cx="8928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sz="2800" b="1" i="1">
                <a:solidFill>
                  <a:srgbClr val="000099"/>
                </a:solidFill>
              </a:rPr>
              <a:t>Математика. 11 класс.</a:t>
            </a:r>
          </a:p>
        </p:txBody>
      </p:sp>
      <p:graphicFrame>
        <p:nvGraphicFramePr>
          <p:cNvPr id="14405" name="Объект 3"/>
          <p:cNvGraphicFramePr>
            <a:graphicFrameLocks noChangeAspect="1"/>
          </p:cNvGraphicFramePr>
          <p:nvPr/>
        </p:nvGraphicFramePr>
        <p:xfrm>
          <a:off x="250825" y="1096963"/>
          <a:ext cx="4206875" cy="504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9" name="Документ" r:id="rId5" imgW="6822956" imgH="9918319" progId="Word.Document.12">
                  <p:embed/>
                </p:oleObj>
              </mc:Choice>
              <mc:Fallback>
                <p:oleObj name="Документ" r:id="rId5" imgW="6822956" imgH="9918319" progId="Word.Document.12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1096963"/>
                        <a:ext cx="4206875" cy="50403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4464050" y="1096963"/>
            <a:ext cx="4403725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ru-RU" altLang="ru-RU" i="1">
                <a:solidFill>
                  <a:srgbClr val="000099"/>
                </a:solidFill>
              </a:rPr>
              <a:t>     Задания </a:t>
            </a:r>
            <a:r>
              <a:rPr lang="ru-RU" altLang="ru-RU" b="1" i="1">
                <a:solidFill>
                  <a:srgbClr val="000099"/>
                </a:solidFill>
              </a:rPr>
              <a:t>части 2</a:t>
            </a:r>
            <a:r>
              <a:rPr lang="ru-RU" altLang="ru-RU" i="1">
                <a:solidFill>
                  <a:srgbClr val="000099"/>
                </a:solidFill>
              </a:rPr>
              <a:t> выполняются             на отдельном листе. </a:t>
            </a:r>
          </a:p>
          <a:p>
            <a:pPr algn="just"/>
            <a:r>
              <a:rPr lang="ru-RU" altLang="ru-RU" sz="1000" i="1">
                <a:solidFill>
                  <a:srgbClr val="000099"/>
                </a:solidFill>
              </a:rPr>
              <a:t>     </a:t>
            </a:r>
          </a:p>
          <a:p>
            <a:pPr algn="just"/>
            <a:r>
              <a:rPr lang="ru-RU" altLang="ru-RU" i="1">
                <a:solidFill>
                  <a:srgbClr val="000099"/>
                </a:solidFill>
              </a:rPr>
              <a:t>     В бланке записи решений заданий №</a:t>
            </a:r>
            <a:r>
              <a:rPr lang="ru-RU" altLang="ru-RU" i="1">
                <a:solidFill>
                  <a:srgbClr val="CCECFF"/>
                </a:solidFill>
              </a:rPr>
              <a:t>·</a:t>
            </a:r>
            <a:r>
              <a:rPr lang="ru-RU" altLang="ru-RU" i="1">
                <a:solidFill>
                  <a:srgbClr val="000099"/>
                </a:solidFill>
              </a:rPr>
              <a:t>13</a:t>
            </a:r>
            <a:r>
              <a:rPr lang="ru-RU" altLang="ru-RU" i="1">
                <a:solidFill>
                  <a:srgbClr val="CCECFF"/>
                </a:solidFill>
              </a:rPr>
              <a:t>·</a:t>
            </a:r>
            <a:r>
              <a:rPr lang="ru-RU" altLang="ru-RU" i="1">
                <a:solidFill>
                  <a:srgbClr val="000099"/>
                </a:solidFill>
              </a:rPr>
              <a:t>–</a:t>
            </a:r>
            <a:r>
              <a:rPr lang="ru-RU" altLang="ru-RU" i="1">
                <a:solidFill>
                  <a:srgbClr val="CCECFF"/>
                </a:solidFill>
              </a:rPr>
              <a:t>·</a:t>
            </a:r>
            <a:r>
              <a:rPr lang="ru-RU" altLang="ru-RU" i="1">
                <a:solidFill>
                  <a:srgbClr val="000099"/>
                </a:solidFill>
              </a:rPr>
              <a:t>15 необходимо записать </a:t>
            </a:r>
            <a:r>
              <a:rPr lang="ru-RU" altLang="ru-RU" b="1" i="1">
                <a:solidFill>
                  <a:srgbClr val="000099"/>
                </a:solidFill>
              </a:rPr>
              <a:t>номер задания </a:t>
            </a:r>
            <a:r>
              <a:rPr lang="ru-RU" altLang="ru-RU" i="1">
                <a:solidFill>
                  <a:srgbClr val="000099"/>
                </a:solidFill>
              </a:rPr>
              <a:t>и </a:t>
            </a:r>
            <a:r>
              <a:rPr lang="ru-RU" altLang="ru-RU" b="1" i="1">
                <a:solidFill>
                  <a:srgbClr val="000099"/>
                </a:solidFill>
              </a:rPr>
              <a:t>полное решение </a:t>
            </a:r>
            <a:r>
              <a:rPr lang="ru-RU" altLang="ru-RU" i="1">
                <a:solidFill>
                  <a:srgbClr val="000099"/>
                </a:solidFill>
              </a:rPr>
              <a:t>задания. </a:t>
            </a:r>
          </a:p>
          <a:p>
            <a:pPr algn="just"/>
            <a:endParaRPr lang="ru-RU" altLang="ru-RU" sz="1000" i="1">
              <a:solidFill>
                <a:srgbClr val="000099"/>
              </a:solidFill>
            </a:endParaRPr>
          </a:p>
          <a:p>
            <a:pPr algn="just"/>
            <a:r>
              <a:rPr lang="ru-RU" altLang="ru-RU" i="1">
                <a:solidFill>
                  <a:srgbClr val="000099"/>
                </a:solidFill>
              </a:rPr>
              <a:t>     Полученный ответ в виде целого числа следует перенести в </a:t>
            </a:r>
            <a:r>
              <a:rPr lang="ru-RU" altLang="ru-RU" b="1" i="1">
                <a:solidFill>
                  <a:srgbClr val="000099"/>
                </a:solidFill>
              </a:rPr>
              <a:t>бланк ответов №</a:t>
            </a:r>
            <a:r>
              <a:rPr lang="ru-RU" altLang="ru-RU" b="1" i="1">
                <a:solidFill>
                  <a:srgbClr val="CCECFF"/>
                </a:solidFill>
              </a:rPr>
              <a:t>.</a:t>
            </a:r>
            <a:r>
              <a:rPr lang="ru-RU" altLang="ru-RU" b="1" i="1">
                <a:solidFill>
                  <a:srgbClr val="000099"/>
                </a:solidFill>
              </a:rPr>
              <a:t>1</a:t>
            </a:r>
            <a:r>
              <a:rPr lang="ru-RU" altLang="ru-RU" i="1">
                <a:solidFill>
                  <a:srgbClr val="000099"/>
                </a:solidFill>
              </a:rPr>
              <a:t> и записать справа от номера соответствующего задания, начиная с первой клеточки.</a:t>
            </a:r>
            <a:r>
              <a:rPr lang="ru-RU" altLang="ru-RU" sz="1900" i="1">
                <a:solidFill>
                  <a:srgbClr val="000099"/>
                </a:solidFill>
              </a:rPr>
              <a:t> </a:t>
            </a:r>
          </a:p>
          <a:p>
            <a:pPr algn="just"/>
            <a:r>
              <a:rPr lang="ru-RU" altLang="ru-RU" sz="1200" b="1" i="1">
                <a:solidFill>
                  <a:srgbClr val="000099"/>
                </a:solidFill>
              </a:rPr>
              <a:t>     </a:t>
            </a:r>
            <a:endParaRPr lang="ru-RU" altLang="ru-RU" sz="1000" b="1" i="1">
              <a:solidFill>
                <a:srgbClr val="000099"/>
              </a:solidFill>
            </a:endParaRPr>
          </a:p>
          <a:p>
            <a:pPr algn="just"/>
            <a:r>
              <a:rPr lang="ru-RU" altLang="ru-RU" b="1" i="1">
                <a:solidFill>
                  <a:srgbClr val="000099"/>
                </a:solidFill>
              </a:rPr>
              <a:t>     </a:t>
            </a:r>
            <a:r>
              <a:rPr lang="ru-RU" altLang="ru-RU" i="1">
                <a:solidFill>
                  <a:srgbClr val="000099"/>
                </a:solidFill>
              </a:rPr>
              <a:t>Если в бланке ответов №</a:t>
            </a:r>
            <a:r>
              <a:rPr lang="ru-RU" altLang="ru-RU" i="1">
                <a:solidFill>
                  <a:srgbClr val="CCECFF"/>
                </a:solidFill>
              </a:rPr>
              <a:t>.</a:t>
            </a:r>
            <a:r>
              <a:rPr lang="ru-RU" altLang="ru-RU" i="1">
                <a:solidFill>
                  <a:srgbClr val="000099"/>
                </a:solidFill>
              </a:rPr>
              <a:t>1 ответ на задание части 2 записан верно, а правильное </a:t>
            </a:r>
            <a:r>
              <a:rPr lang="ru-RU" altLang="ru-RU" b="1" i="1">
                <a:solidFill>
                  <a:srgbClr val="000099"/>
                </a:solidFill>
              </a:rPr>
              <a:t>решение отсутствует</a:t>
            </a:r>
            <a:r>
              <a:rPr lang="ru-RU" altLang="ru-RU" i="1">
                <a:solidFill>
                  <a:srgbClr val="000099"/>
                </a:solidFill>
              </a:rPr>
              <a:t>, то </a:t>
            </a:r>
            <a:r>
              <a:rPr lang="ru-RU" altLang="ru-RU" b="1" i="1">
                <a:solidFill>
                  <a:srgbClr val="000099"/>
                </a:solidFill>
              </a:rPr>
              <a:t>результат</a:t>
            </a:r>
            <a:r>
              <a:rPr lang="ru-RU" altLang="ru-RU" i="1">
                <a:solidFill>
                  <a:srgbClr val="000099"/>
                </a:solidFill>
              </a:rPr>
              <a:t> тестирования                    </a:t>
            </a:r>
            <a:r>
              <a:rPr lang="ru-RU" altLang="ru-RU" b="1" i="1">
                <a:solidFill>
                  <a:srgbClr val="000099"/>
                </a:solidFill>
              </a:rPr>
              <a:t>по заданиям части 2 аннулируется</a:t>
            </a:r>
            <a:r>
              <a:rPr lang="ru-RU" altLang="ru-RU" i="1">
                <a:solidFill>
                  <a:srgbClr val="000099"/>
                </a:solidFill>
              </a:rPr>
              <a:t>.</a:t>
            </a:r>
            <a:endParaRPr lang="ru-RU" altLang="ru-RU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19588" cy="335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0179" name="Заголовок 3"/>
          <p:cNvSpPr>
            <a:spLocks noGrp="1"/>
          </p:cNvSpPr>
          <p:nvPr>
            <p:ph type="title" idx="4294967295"/>
          </p:nvPr>
        </p:nvSpPr>
        <p:spPr>
          <a:xfrm>
            <a:off x="0" y="2235200"/>
            <a:ext cx="9144000" cy="1866900"/>
          </a:xfrm>
        </p:spPr>
        <p:txBody>
          <a:bodyPr/>
          <a:lstStyle/>
          <a:p>
            <a:r>
              <a:rPr lang="ru-RU" altLang="ru-RU" sz="7200" b="1" i="1" smtClean="0">
                <a:solidFill>
                  <a:srgbClr val="000099"/>
                </a:solidFill>
              </a:rPr>
              <a:t>Спасибо </a:t>
            </a:r>
            <a:br>
              <a:rPr lang="ru-RU" altLang="ru-RU" sz="7200" b="1" i="1" smtClean="0">
                <a:solidFill>
                  <a:srgbClr val="000099"/>
                </a:solidFill>
              </a:rPr>
            </a:br>
            <a:r>
              <a:rPr lang="ru-RU" altLang="ru-RU" sz="7200" b="1" i="1" smtClean="0">
                <a:solidFill>
                  <a:srgbClr val="000099"/>
                </a:solidFill>
              </a:rPr>
              <a:t>за внимание!</a:t>
            </a:r>
          </a:p>
        </p:txBody>
      </p:sp>
      <p:sp>
        <p:nvSpPr>
          <p:cNvPr id="16388" name="Rectangle 29"/>
          <p:cNvSpPr>
            <a:spLocks noChangeArrowheads="1"/>
          </p:cNvSpPr>
          <p:nvPr/>
        </p:nvSpPr>
        <p:spPr bwMode="auto">
          <a:xfrm>
            <a:off x="4248150" y="2466975"/>
            <a:ext cx="21590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152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152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152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152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152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152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152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152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152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just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ru-RU" altLang="ru-RU" sz="110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.</a:t>
            </a:r>
            <a:endParaRPr lang="ru-RU" altLang="ru-RU" sz="10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89" name="Rectangle 30"/>
          <p:cNvSpPr>
            <a:spLocks noChangeArrowheads="1"/>
          </p:cNvSpPr>
          <p:nvPr/>
        </p:nvSpPr>
        <p:spPr bwMode="auto">
          <a:xfrm>
            <a:off x="1604963" y="2597150"/>
            <a:ext cx="18256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6390" name="Rectangle 31"/>
          <p:cNvSpPr>
            <a:spLocks noChangeArrowheads="1"/>
          </p:cNvSpPr>
          <p:nvPr/>
        </p:nvSpPr>
        <p:spPr bwMode="auto">
          <a:xfrm>
            <a:off x="1604963" y="2597150"/>
            <a:ext cx="18256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 algn="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6391" name="Rectangle 32"/>
          <p:cNvSpPr>
            <a:spLocks noChangeArrowheads="1"/>
          </p:cNvSpPr>
          <p:nvPr/>
        </p:nvSpPr>
        <p:spPr bwMode="auto">
          <a:xfrm>
            <a:off x="1604963" y="2597150"/>
            <a:ext cx="18256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6392" name="Rectangle 33"/>
          <p:cNvSpPr>
            <a:spLocks noChangeArrowheads="1"/>
          </p:cNvSpPr>
          <p:nvPr/>
        </p:nvSpPr>
        <p:spPr bwMode="auto">
          <a:xfrm>
            <a:off x="1604963" y="2597150"/>
            <a:ext cx="18256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6393" name="Rectangle 34"/>
          <p:cNvSpPr>
            <a:spLocks noChangeArrowheads="1"/>
          </p:cNvSpPr>
          <p:nvPr/>
        </p:nvSpPr>
        <p:spPr bwMode="auto">
          <a:xfrm>
            <a:off x="1604963" y="2597150"/>
            <a:ext cx="18256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6394" name="Rectangle 35"/>
          <p:cNvSpPr>
            <a:spLocks noChangeArrowheads="1"/>
          </p:cNvSpPr>
          <p:nvPr/>
        </p:nvSpPr>
        <p:spPr bwMode="auto">
          <a:xfrm>
            <a:off x="1604963" y="2597150"/>
            <a:ext cx="18256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6395" name="Rectangle 36"/>
          <p:cNvSpPr>
            <a:spLocks noChangeArrowheads="1"/>
          </p:cNvSpPr>
          <p:nvPr/>
        </p:nvSpPr>
        <p:spPr bwMode="auto">
          <a:xfrm>
            <a:off x="1604963" y="2597150"/>
            <a:ext cx="18256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6396" name="Rectangle 37"/>
          <p:cNvSpPr>
            <a:spLocks noChangeArrowheads="1"/>
          </p:cNvSpPr>
          <p:nvPr/>
        </p:nvSpPr>
        <p:spPr bwMode="auto">
          <a:xfrm>
            <a:off x="1604963" y="2597150"/>
            <a:ext cx="18256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6397" name="Rectangle 38"/>
          <p:cNvSpPr>
            <a:spLocks noChangeArrowheads="1"/>
          </p:cNvSpPr>
          <p:nvPr/>
        </p:nvSpPr>
        <p:spPr bwMode="auto">
          <a:xfrm>
            <a:off x="1604963" y="2597150"/>
            <a:ext cx="18256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6398" name="Rectangle 39"/>
          <p:cNvSpPr>
            <a:spLocks noChangeArrowheads="1"/>
          </p:cNvSpPr>
          <p:nvPr/>
        </p:nvSpPr>
        <p:spPr bwMode="auto">
          <a:xfrm>
            <a:off x="1604963" y="2597150"/>
            <a:ext cx="18256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6399" name="Rectangle 40"/>
          <p:cNvSpPr>
            <a:spLocks noChangeArrowheads="1"/>
          </p:cNvSpPr>
          <p:nvPr/>
        </p:nvSpPr>
        <p:spPr bwMode="auto">
          <a:xfrm>
            <a:off x="1604963" y="2597150"/>
            <a:ext cx="18256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6400" name="Rectangle 41"/>
          <p:cNvSpPr>
            <a:spLocks noChangeArrowheads="1"/>
          </p:cNvSpPr>
          <p:nvPr/>
        </p:nvSpPr>
        <p:spPr bwMode="auto">
          <a:xfrm>
            <a:off x="1604963" y="2597150"/>
            <a:ext cx="18256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6401" name="Rectangle 42"/>
          <p:cNvSpPr>
            <a:spLocks noChangeArrowheads="1"/>
          </p:cNvSpPr>
          <p:nvPr/>
        </p:nvSpPr>
        <p:spPr bwMode="auto">
          <a:xfrm>
            <a:off x="1604963" y="2597150"/>
            <a:ext cx="18256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6402" name="Rectangle 43"/>
          <p:cNvSpPr>
            <a:spLocks noChangeArrowheads="1"/>
          </p:cNvSpPr>
          <p:nvPr/>
        </p:nvSpPr>
        <p:spPr bwMode="auto">
          <a:xfrm>
            <a:off x="1604963" y="2597150"/>
            <a:ext cx="18256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6403" name="Rectangle 44"/>
          <p:cNvSpPr>
            <a:spLocks noChangeArrowheads="1"/>
          </p:cNvSpPr>
          <p:nvPr/>
        </p:nvSpPr>
        <p:spPr bwMode="auto">
          <a:xfrm>
            <a:off x="1604963" y="2597150"/>
            <a:ext cx="18256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6404" name="Rectangle 45"/>
          <p:cNvSpPr>
            <a:spLocks noChangeArrowheads="1"/>
          </p:cNvSpPr>
          <p:nvPr/>
        </p:nvSpPr>
        <p:spPr bwMode="auto">
          <a:xfrm>
            <a:off x="1604963" y="2597150"/>
            <a:ext cx="18256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6405" name="Rectangle 46"/>
          <p:cNvSpPr>
            <a:spLocks noChangeArrowheads="1"/>
          </p:cNvSpPr>
          <p:nvPr/>
        </p:nvSpPr>
        <p:spPr bwMode="auto">
          <a:xfrm>
            <a:off x="1604963" y="2597150"/>
            <a:ext cx="18256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6406" name="Rectangle 47"/>
          <p:cNvSpPr>
            <a:spLocks noChangeArrowheads="1"/>
          </p:cNvSpPr>
          <p:nvPr/>
        </p:nvSpPr>
        <p:spPr bwMode="auto">
          <a:xfrm>
            <a:off x="1604963" y="2597150"/>
            <a:ext cx="18256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6407" name="Rectangle 48"/>
          <p:cNvSpPr>
            <a:spLocks noChangeArrowheads="1"/>
          </p:cNvSpPr>
          <p:nvPr/>
        </p:nvSpPr>
        <p:spPr bwMode="auto">
          <a:xfrm>
            <a:off x="1604963" y="2597150"/>
            <a:ext cx="18256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6408" name="Rectangle 49"/>
          <p:cNvSpPr>
            <a:spLocks noChangeArrowheads="1"/>
          </p:cNvSpPr>
          <p:nvPr/>
        </p:nvSpPr>
        <p:spPr bwMode="auto">
          <a:xfrm>
            <a:off x="1604963" y="2597150"/>
            <a:ext cx="18256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6409" name="Rectangle 50"/>
          <p:cNvSpPr>
            <a:spLocks noChangeArrowheads="1"/>
          </p:cNvSpPr>
          <p:nvPr/>
        </p:nvSpPr>
        <p:spPr bwMode="auto">
          <a:xfrm>
            <a:off x="1604963" y="2597150"/>
            <a:ext cx="18256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6410" name="Rectangle 51"/>
          <p:cNvSpPr>
            <a:spLocks noChangeArrowheads="1"/>
          </p:cNvSpPr>
          <p:nvPr/>
        </p:nvSpPr>
        <p:spPr bwMode="auto">
          <a:xfrm>
            <a:off x="1604963" y="2597150"/>
            <a:ext cx="18256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6411" name="Rectangle 52"/>
          <p:cNvSpPr>
            <a:spLocks noChangeArrowheads="1"/>
          </p:cNvSpPr>
          <p:nvPr/>
        </p:nvSpPr>
        <p:spPr bwMode="auto">
          <a:xfrm>
            <a:off x="1604963" y="2597150"/>
            <a:ext cx="18256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6412" name="Rectangle 53"/>
          <p:cNvSpPr>
            <a:spLocks noChangeArrowheads="1"/>
          </p:cNvSpPr>
          <p:nvPr/>
        </p:nvSpPr>
        <p:spPr bwMode="auto">
          <a:xfrm>
            <a:off x="1604963" y="2597150"/>
            <a:ext cx="18256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6413" name="Rectangle 54"/>
          <p:cNvSpPr>
            <a:spLocks noChangeArrowheads="1"/>
          </p:cNvSpPr>
          <p:nvPr/>
        </p:nvSpPr>
        <p:spPr bwMode="auto">
          <a:xfrm>
            <a:off x="1604963" y="2597150"/>
            <a:ext cx="18256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6414" name="Rectangle 55"/>
          <p:cNvSpPr>
            <a:spLocks noChangeArrowheads="1"/>
          </p:cNvSpPr>
          <p:nvPr/>
        </p:nvSpPr>
        <p:spPr bwMode="auto">
          <a:xfrm>
            <a:off x="1604963" y="2597150"/>
            <a:ext cx="18256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6415" name="Rectangle 56"/>
          <p:cNvSpPr>
            <a:spLocks noChangeArrowheads="1"/>
          </p:cNvSpPr>
          <p:nvPr/>
        </p:nvSpPr>
        <p:spPr bwMode="auto">
          <a:xfrm>
            <a:off x="1604963" y="2597150"/>
            <a:ext cx="18256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6416" name="Rectangle 57"/>
          <p:cNvSpPr>
            <a:spLocks noChangeArrowheads="1"/>
          </p:cNvSpPr>
          <p:nvPr/>
        </p:nvSpPr>
        <p:spPr bwMode="auto">
          <a:xfrm>
            <a:off x="1604963" y="2597150"/>
            <a:ext cx="18256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6417" name="Rectangle 58"/>
          <p:cNvSpPr>
            <a:spLocks noChangeArrowheads="1"/>
          </p:cNvSpPr>
          <p:nvPr/>
        </p:nvSpPr>
        <p:spPr bwMode="auto">
          <a:xfrm>
            <a:off x="1604963" y="2597150"/>
            <a:ext cx="18256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6418" name="Rectangle 59"/>
          <p:cNvSpPr>
            <a:spLocks noChangeArrowheads="1"/>
          </p:cNvSpPr>
          <p:nvPr/>
        </p:nvSpPr>
        <p:spPr bwMode="auto">
          <a:xfrm>
            <a:off x="1604963" y="2597150"/>
            <a:ext cx="18256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6419" name="Rectangle 60"/>
          <p:cNvSpPr>
            <a:spLocks noChangeArrowheads="1"/>
          </p:cNvSpPr>
          <p:nvPr/>
        </p:nvSpPr>
        <p:spPr bwMode="auto">
          <a:xfrm>
            <a:off x="1604963" y="2597150"/>
            <a:ext cx="18256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6420" name="Rectangle 61"/>
          <p:cNvSpPr>
            <a:spLocks noChangeArrowheads="1"/>
          </p:cNvSpPr>
          <p:nvPr/>
        </p:nvSpPr>
        <p:spPr bwMode="auto">
          <a:xfrm>
            <a:off x="1604963" y="2597150"/>
            <a:ext cx="18256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6421" name="Rectangle 62"/>
          <p:cNvSpPr>
            <a:spLocks noChangeArrowheads="1"/>
          </p:cNvSpPr>
          <p:nvPr/>
        </p:nvSpPr>
        <p:spPr bwMode="auto">
          <a:xfrm>
            <a:off x="1604963" y="2597150"/>
            <a:ext cx="18256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6422" name="Rectangle 63"/>
          <p:cNvSpPr>
            <a:spLocks noChangeArrowheads="1"/>
          </p:cNvSpPr>
          <p:nvPr/>
        </p:nvSpPr>
        <p:spPr bwMode="auto">
          <a:xfrm>
            <a:off x="1604963" y="2597150"/>
            <a:ext cx="18256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6423" name="Rectangle 64"/>
          <p:cNvSpPr>
            <a:spLocks noChangeArrowheads="1"/>
          </p:cNvSpPr>
          <p:nvPr/>
        </p:nvSpPr>
        <p:spPr bwMode="auto">
          <a:xfrm>
            <a:off x="1604963" y="2597150"/>
            <a:ext cx="18256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6424" name="Rectangle 65"/>
          <p:cNvSpPr>
            <a:spLocks noChangeArrowheads="1"/>
          </p:cNvSpPr>
          <p:nvPr/>
        </p:nvSpPr>
        <p:spPr bwMode="auto">
          <a:xfrm>
            <a:off x="1604963" y="2597150"/>
            <a:ext cx="18256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6425" name="Rectangle 66"/>
          <p:cNvSpPr>
            <a:spLocks noChangeArrowheads="1"/>
          </p:cNvSpPr>
          <p:nvPr/>
        </p:nvSpPr>
        <p:spPr bwMode="auto">
          <a:xfrm>
            <a:off x="1604963" y="2597150"/>
            <a:ext cx="18256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sz="140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endParaRPr lang="ru-RU" altLang="ru-RU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ru-RU"/>
          </a:p>
        </p:txBody>
      </p:sp>
      <p:sp>
        <p:nvSpPr>
          <p:cNvPr id="16426" name="Rectangle 67"/>
          <p:cNvSpPr>
            <a:spLocks noChangeArrowheads="1"/>
          </p:cNvSpPr>
          <p:nvPr/>
        </p:nvSpPr>
        <p:spPr bwMode="auto">
          <a:xfrm>
            <a:off x="1604963" y="2597150"/>
            <a:ext cx="1936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6427" name="Rectangle 68"/>
          <p:cNvSpPr>
            <a:spLocks noChangeArrowheads="1"/>
          </p:cNvSpPr>
          <p:nvPr/>
        </p:nvSpPr>
        <p:spPr bwMode="auto">
          <a:xfrm>
            <a:off x="1604963" y="2597150"/>
            <a:ext cx="1936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6428" name="Rectangle 69"/>
          <p:cNvSpPr>
            <a:spLocks noChangeArrowheads="1"/>
          </p:cNvSpPr>
          <p:nvPr/>
        </p:nvSpPr>
        <p:spPr bwMode="auto">
          <a:xfrm>
            <a:off x="1604963" y="2597150"/>
            <a:ext cx="1905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6429" name="Rectangle 70"/>
          <p:cNvSpPr>
            <a:spLocks noChangeArrowheads="1"/>
          </p:cNvSpPr>
          <p:nvPr/>
        </p:nvSpPr>
        <p:spPr bwMode="auto">
          <a:xfrm>
            <a:off x="1604963" y="2597150"/>
            <a:ext cx="1905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6430" name="Rectangle 71"/>
          <p:cNvSpPr>
            <a:spLocks noChangeArrowheads="1"/>
          </p:cNvSpPr>
          <p:nvPr/>
        </p:nvSpPr>
        <p:spPr bwMode="auto">
          <a:xfrm>
            <a:off x="1604963" y="2597150"/>
            <a:ext cx="1905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6431" name="Rectangle 72"/>
          <p:cNvSpPr>
            <a:spLocks noChangeArrowheads="1"/>
          </p:cNvSpPr>
          <p:nvPr/>
        </p:nvSpPr>
        <p:spPr bwMode="auto">
          <a:xfrm>
            <a:off x="1604963" y="2597150"/>
            <a:ext cx="1905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6432" name="Rectangle 73"/>
          <p:cNvSpPr>
            <a:spLocks noChangeArrowheads="1"/>
          </p:cNvSpPr>
          <p:nvPr/>
        </p:nvSpPr>
        <p:spPr bwMode="auto">
          <a:xfrm>
            <a:off x="1604963" y="2597150"/>
            <a:ext cx="18732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6433" name="Rectangle 74"/>
          <p:cNvSpPr>
            <a:spLocks noChangeArrowheads="1"/>
          </p:cNvSpPr>
          <p:nvPr/>
        </p:nvSpPr>
        <p:spPr bwMode="auto">
          <a:xfrm>
            <a:off x="1604963" y="2597150"/>
            <a:ext cx="1936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6434" name="Rectangle 75"/>
          <p:cNvSpPr>
            <a:spLocks noChangeArrowheads="1"/>
          </p:cNvSpPr>
          <p:nvPr/>
        </p:nvSpPr>
        <p:spPr bwMode="auto">
          <a:xfrm>
            <a:off x="1604963" y="2597150"/>
            <a:ext cx="1905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6435" name="Rectangle 76"/>
          <p:cNvSpPr>
            <a:spLocks noChangeArrowheads="1"/>
          </p:cNvSpPr>
          <p:nvPr/>
        </p:nvSpPr>
        <p:spPr bwMode="auto">
          <a:xfrm>
            <a:off x="1604963" y="2597150"/>
            <a:ext cx="1905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6436" name="Rectangle 77"/>
          <p:cNvSpPr>
            <a:spLocks noChangeArrowheads="1"/>
          </p:cNvSpPr>
          <p:nvPr/>
        </p:nvSpPr>
        <p:spPr bwMode="auto">
          <a:xfrm>
            <a:off x="1604963" y="2597150"/>
            <a:ext cx="1905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6437" name="Rectangle 78"/>
          <p:cNvSpPr>
            <a:spLocks noChangeArrowheads="1"/>
          </p:cNvSpPr>
          <p:nvPr/>
        </p:nvSpPr>
        <p:spPr bwMode="auto">
          <a:xfrm>
            <a:off x="1604963" y="2597150"/>
            <a:ext cx="1905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6438" name="Rectangle 79"/>
          <p:cNvSpPr>
            <a:spLocks noChangeArrowheads="1"/>
          </p:cNvSpPr>
          <p:nvPr/>
        </p:nvSpPr>
        <p:spPr bwMode="auto">
          <a:xfrm>
            <a:off x="1604963" y="2597150"/>
            <a:ext cx="18732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6439" name="Rectangle 80"/>
          <p:cNvSpPr>
            <a:spLocks noChangeArrowheads="1"/>
          </p:cNvSpPr>
          <p:nvPr/>
        </p:nvSpPr>
        <p:spPr bwMode="auto">
          <a:xfrm>
            <a:off x="1604963" y="2597150"/>
            <a:ext cx="1936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6440" name="Rectangle 81"/>
          <p:cNvSpPr>
            <a:spLocks noChangeArrowheads="1"/>
          </p:cNvSpPr>
          <p:nvPr/>
        </p:nvSpPr>
        <p:spPr bwMode="auto">
          <a:xfrm>
            <a:off x="1604963" y="2597150"/>
            <a:ext cx="1905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6441" name="Rectangle 82"/>
          <p:cNvSpPr>
            <a:spLocks noChangeArrowheads="1"/>
          </p:cNvSpPr>
          <p:nvPr/>
        </p:nvSpPr>
        <p:spPr bwMode="auto">
          <a:xfrm>
            <a:off x="1604963" y="2597150"/>
            <a:ext cx="1905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6442" name="Rectangle 83"/>
          <p:cNvSpPr>
            <a:spLocks noChangeArrowheads="1"/>
          </p:cNvSpPr>
          <p:nvPr/>
        </p:nvSpPr>
        <p:spPr bwMode="auto">
          <a:xfrm>
            <a:off x="1604963" y="2597150"/>
            <a:ext cx="1905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6443" name="Rectangle 84"/>
          <p:cNvSpPr>
            <a:spLocks noChangeArrowheads="1"/>
          </p:cNvSpPr>
          <p:nvPr/>
        </p:nvSpPr>
        <p:spPr bwMode="auto">
          <a:xfrm>
            <a:off x="1604963" y="2597150"/>
            <a:ext cx="1905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6444" name="Rectangle 85"/>
          <p:cNvSpPr>
            <a:spLocks noChangeArrowheads="1"/>
          </p:cNvSpPr>
          <p:nvPr/>
        </p:nvSpPr>
        <p:spPr bwMode="auto">
          <a:xfrm>
            <a:off x="1604963" y="2597150"/>
            <a:ext cx="18732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6445" name="Rectangle 86"/>
          <p:cNvSpPr>
            <a:spLocks noChangeArrowheads="1"/>
          </p:cNvSpPr>
          <p:nvPr/>
        </p:nvSpPr>
        <p:spPr bwMode="auto">
          <a:xfrm>
            <a:off x="1604963" y="2597150"/>
            <a:ext cx="1936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6446" name="Rectangle 87"/>
          <p:cNvSpPr>
            <a:spLocks noChangeArrowheads="1"/>
          </p:cNvSpPr>
          <p:nvPr/>
        </p:nvSpPr>
        <p:spPr bwMode="auto">
          <a:xfrm>
            <a:off x="1604963" y="2597150"/>
            <a:ext cx="1905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6447" name="Rectangle 88"/>
          <p:cNvSpPr>
            <a:spLocks noChangeArrowheads="1"/>
          </p:cNvSpPr>
          <p:nvPr/>
        </p:nvSpPr>
        <p:spPr bwMode="auto">
          <a:xfrm>
            <a:off x="1604963" y="2597150"/>
            <a:ext cx="1905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6448" name="Rectangle 89"/>
          <p:cNvSpPr>
            <a:spLocks noChangeArrowheads="1"/>
          </p:cNvSpPr>
          <p:nvPr/>
        </p:nvSpPr>
        <p:spPr bwMode="auto">
          <a:xfrm>
            <a:off x="1604963" y="2597150"/>
            <a:ext cx="1905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6449" name="Rectangle 90"/>
          <p:cNvSpPr>
            <a:spLocks noChangeArrowheads="1"/>
          </p:cNvSpPr>
          <p:nvPr/>
        </p:nvSpPr>
        <p:spPr bwMode="auto">
          <a:xfrm>
            <a:off x="1604963" y="2597150"/>
            <a:ext cx="1905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6450" name="Rectangle 92"/>
          <p:cNvSpPr>
            <a:spLocks noChangeArrowheads="1"/>
          </p:cNvSpPr>
          <p:nvPr/>
        </p:nvSpPr>
        <p:spPr bwMode="auto">
          <a:xfrm>
            <a:off x="1604963" y="2597150"/>
            <a:ext cx="20478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 algn="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6451" name="Rectangle 113"/>
          <p:cNvSpPr>
            <a:spLocks noChangeArrowheads="1"/>
          </p:cNvSpPr>
          <p:nvPr/>
        </p:nvSpPr>
        <p:spPr bwMode="auto">
          <a:xfrm>
            <a:off x="4589463" y="23828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6452" name="Прямоугольник 32"/>
          <p:cNvSpPr>
            <a:spLocks noChangeArrowheads="1"/>
          </p:cNvSpPr>
          <p:nvPr/>
        </p:nvSpPr>
        <p:spPr bwMode="auto">
          <a:xfrm>
            <a:off x="573088" y="4292600"/>
            <a:ext cx="41433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r>
              <a:rPr lang="ru-RU" altLang="ru-RU" sz="1600">
                <a:solidFill>
                  <a:srgbClr val="000099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  </a:t>
            </a:r>
            <a:endParaRPr lang="ru-RU" altLang="ru-RU" sz="1700">
              <a:solidFill>
                <a:srgbClr val="000099"/>
              </a:solidFill>
            </a:endParaRPr>
          </a:p>
        </p:txBody>
      </p:sp>
      <p:pic>
        <p:nvPicPr>
          <p:cNvPr id="16453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430213"/>
            <a:ext cx="13779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0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19588" cy="335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792163" y="1593850"/>
            <a:ext cx="7704137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just" defTabSz="914400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ru-RU" altLang="ru-RU" sz="2400" i="1">
                <a:solidFill>
                  <a:srgbClr val="000099"/>
                </a:solidFill>
              </a:rPr>
              <a:t>   </a:t>
            </a:r>
            <a:r>
              <a:rPr lang="ru-RU" altLang="ru-RU" sz="2000" i="1">
                <a:solidFill>
                  <a:srgbClr val="000099"/>
                </a:solidFill>
              </a:rPr>
              <a:t>Бланк заполняется </a:t>
            </a:r>
            <a:r>
              <a:rPr lang="ru-RU" altLang="ru-RU" sz="2000" b="1" i="1">
                <a:solidFill>
                  <a:srgbClr val="000099"/>
                </a:solidFill>
              </a:rPr>
              <a:t>только</a:t>
            </a:r>
            <a:r>
              <a:rPr lang="ru-RU" altLang="ru-RU" sz="2000" i="1">
                <a:solidFill>
                  <a:srgbClr val="000099"/>
                </a:solidFill>
              </a:rPr>
              <a:t> </a:t>
            </a:r>
            <a:r>
              <a:rPr lang="ru-RU" altLang="ru-RU" sz="2000" b="1" i="1">
                <a:solidFill>
                  <a:srgbClr val="000099"/>
                </a:solidFill>
              </a:rPr>
              <a:t>гелевой ручкой</a:t>
            </a:r>
            <a:r>
              <a:rPr lang="ru-RU" altLang="ru-RU" sz="2000" i="1">
                <a:solidFill>
                  <a:srgbClr val="000099"/>
                </a:solidFill>
              </a:rPr>
              <a:t> с </a:t>
            </a:r>
            <a:r>
              <a:rPr lang="ru-RU" altLang="ru-RU" sz="2000" b="1" i="1">
                <a:solidFill>
                  <a:srgbClr val="000099"/>
                </a:solidFill>
              </a:rPr>
              <a:t>чёрной</a:t>
            </a:r>
            <a:r>
              <a:rPr lang="ru-RU" altLang="ru-RU" sz="2000" i="1">
                <a:solidFill>
                  <a:srgbClr val="000099"/>
                </a:solidFill>
              </a:rPr>
              <a:t> </a:t>
            </a:r>
            <a:r>
              <a:rPr lang="ru-RU" altLang="ru-RU" sz="2000" b="1" i="1">
                <a:solidFill>
                  <a:srgbClr val="000099"/>
                </a:solidFill>
              </a:rPr>
              <a:t>пастой</a:t>
            </a:r>
            <a:r>
              <a:rPr lang="ru-RU" altLang="ru-RU" sz="2000" i="1">
                <a:solidFill>
                  <a:srgbClr val="000099"/>
                </a:solidFill>
              </a:rPr>
              <a:t> разборчиво </a:t>
            </a:r>
            <a:r>
              <a:rPr lang="ru-RU" altLang="ru-RU" sz="2000" b="1" i="1">
                <a:solidFill>
                  <a:srgbClr val="000099"/>
                </a:solidFill>
              </a:rPr>
              <a:t>печатными</a:t>
            </a:r>
            <a:r>
              <a:rPr lang="ru-RU" altLang="ru-RU" sz="2000" i="1">
                <a:solidFill>
                  <a:srgbClr val="000099"/>
                </a:solidFill>
              </a:rPr>
              <a:t> </a:t>
            </a:r>
            <a:r>
              <a:rPr lang="ru-RU" altLang="ru-RU" sz="2000" b="1" i="1">
                <a:solidFill>
                  <a:srgbClr val="000099"/>
                </a:solidFill>
              </a:rPr>
              <a:t>буквами</a:t>
            </a:r>
            <a:r>
              <a:rPr lang="ru-RU" altLang="ru-RU" sz="2000" i="1">
                <a:solidFill>
                  <a:srgbClr val="000099"/>
                </a:solidFill>
              </a:rPr>
              <a:t>.</a:t>
            </a:r>
          </a:p>
          <a:p>
            <a:pPr algn="just" defTabSz="9144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altLang="ru-RU" sz="2000" i="1">
                <a:solidFill>
                  <a:srgbClr val="000099"/>
                </a:solidFill>
              </a:rPr>
              <a:t>  Допускается написание как </a:t>
            </a:r>
            <a:r>
              <a:rPr lang="ru-RU" altLang="ru-RU" sz="2000" b="1" i="1">
                <a:solidFill>
                  <a:srgbClr val="000099"/>
                </a:solidFill>
              </a:rPr>
              <a:t>печатных</a:t>
            </a:r>
            <a:r>
              <a:rPr lang="ru-RU" altLang="ru-RU" sz="2000" i="1">
                <a:solidFill>
                  <a:srgbClr val="000099"/>
                </a:solidFill>
              </a:rPr>
              <a:t>, так и </a:t>
            </a:r>
            <a:r>
              <a:rPr lang="ru-RU" altLang="ru-RU" sz="2000" b="1" i="1">
                <a:solidFill>
                  <a:srgbClr val="000099"/>
                </a:solidFill>
              </a:rPr>
              <a:t>письменных цифр.</a:t>
            </a:r>
            <a:endParaRPr lang="ru-RU" altLang="ru-RU" sz="2000" i="1">
              <a:solidFill>
                <a:srgbClr val="000099"/>
              </a:solidFill>
            </a:endParaRPr>
          </a:p>
        </p:txBody>
      </p:sp>
      <p:pic>
        <p:nvPicPr>
          <p:cNvPr id="3079" name="Picture 7" descr="Печатные цифры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6800" y="3082925"/>
            <a:ext cx="1587500" cy="167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8" descr="Письменные цифры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4125" y="3082925"/>
            <a:ext cx="1746250" cy="167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792163" y="4908550"/>
            <a:ext cx="7704137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ctr" defTabSz="914400">
              <a:spcAft>
                <a:spcPts val="1800"/>
              </a:spcAft>
              <a:buFont typeface="Wingdings" panose="05000000000000000000" pitchFamily="2" charset="2"/>
              <a:buNone/>
            </a:pPr>
            <a:r>
              <a:rPr lang="ru-RU" altLang="ru-RU" sz="2000" b="1" i="1">
                <a:solidFill>
                  <a:srgbClr val="000099"/>
                </a:solidFill>
              </a:rPr>
              <a:t>Буквы – только</a:t>
            </a:r>
            <a:r>
              <a:rPr lang="ru-RU" altLang="ru-RU" sz="2000" i="1">
                <a:solidFill>
                  <a:srgbClr val="000099"/>
                </a:solidFill>
              </a:rPr>
              <a:t> </a:t>
            </a:r>
            <a:r>
              <a:rPr lang="ru-RU" altLang="ru-RU" sz="2000" b="1" i="1">
                <a:solidFill>
                  <a:srgbClr val="000099"/>
                </a:solidFill>
              </a:rPr>
              <a:t>печатные!</a:t>
            </a:r>
          </a:p>
          <a:p>
            <a:pPr algn="just" defTabSz="914400">
              <a:buFont typeface="Wingdings" panose="05000000000000000000" pitchFamily="2" charset="2"/>
              <a:buChar char="Ø"/>
            </a:pPr>
            <a:r>
              <a:rPr lang="ru-RU" altLang="ru-RU" sz="2000">
                <a:solidFill>
                  <a:srgbClr val="000099"/>
                </a:solidFill>
              </a:rPr>
              <a:t>  </a:t>
            </a:r>
            <a:r>
              <a:rPr lang="ru-RU" altLang="ru-RU" sz="2000" i="1">
                <a:solidFill>
                  <a:srgbClr val="000099"/>
                </a:solidFill>
              </a:rPr>
              <a:t>При оформлении бланков ответов</a:t>
            </a:r>
            <a:r>
              <a:rPr lang="ru-RU" altLang="ru-RU" sz="2000" b="1" i="1">
                <a:solidFill>
                  <a:srgbClr val="000099"/>
                </a:solidFill>
              </a:rPr>
              <a:t> запрещается использовать штрих-корректор.</a:t>
            </a:r>
          </a:p>
        </p:txBody>
      </p:sp>
      <p:pic>
        <p:nvPicPr>
          <p:cNvPr id="3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430213"/>
            <a:ext cx="13779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25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25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19588" cy="335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1508" name="Rectangle 10"/>
          <p:cNvSpPr>
            <a:spLocks noGrp="1" noChangeArrowheads="1"/>
          </p:cNvSpPr>
          <p:nvPr>
            <p:ph type="body" idx="4294967295"/>
          </p:nvPr>
        </p:nvSpPr>
        <p:spPr>
          <a:xfrm>
            <a:off x="611188" y="2338388"/>
            <a:ext cx="7912100" cy="2932112"/>
          </a:xfrm>
        </p:spPr>
        <p:txBody>
          <a:bodyPr/>
          <a:lstStyle/>
          <a:p>
            <a:pPr algn="just" eaLnBrk="1" hangingPunct="1">
              <a:spcBef>
                <a:spcPct val="0"/>
              </a:spcBef>
              <a:spcAft>
                <a:spcPts val="1800"/>
              </a:spcAft>
              <a:buClr>
                <a:srgbClr val="191966"/>
              </a:buClr>
              <a:buFont typeface="Wingdings" panose="05000000000000000000" pitchFamily="2" charset="2"/>
              <a:buChar char="Ø"/>
            </a:pPr>
            <a:r>
              <a:rPr lang="ru-RU" altLang="ru-RU" sz="2000" i="1" smtClean="0">
                <a:solidFill>
                  <a:srgbClr val="000099"/>
                </a:solidFill>
              </a:rPr>
              <a:t>Каждую цифру и букву тестируемый </a:t>
            </a:r>
            <a:r>
              <a:rPr lang="ru-RU" altLang="ru-RU" sz="2000" b="1" i="1" smtClean="0">
                <a:solidFill>
                  <a:srgbClr val="000099"/>
                </a:solidFill>
              </a:rPr>
              <a:t>аккуратно</a:t>
            </a:r>
            <a:r>
              <a:rPr lang="ru-RU" altLang="ru-RU" sz="2000" i="1" smtClean="0">
                <a:solidFill>
                  <a:srgbClr val="000099"/>
                </a:solidFill>
              </a:rPr>
              <a:t> записывает в специальных полях бланка. </a:t>
            </a:r>
          </a:p>
          <a:p>
            <a:pPr algn="just" eaLnBrk="1" hangingPunct="1">
              <a:spcBef>
                <a:spcPct val="0"/>
              </a:spcBef>
              <a:spcAft>
                <a:spcPts val="1800"/>
              </a:spcAft>
              <a:buClr>
                <a:srgbClr val="191966"/>
              </a:buClr>
              <a:buFont typeface="Wingdings" panose="05000000000000000000" pitchFamily="2" charset="2"/>
              <a:buChar char="Ø"/>
            </a:pPr>
            <a:r>
              <a:rPr lang="ru-RU" altLang="ru-RU" sz="2000" i="1" smtClean="0">
                <a:solidFill>
                  <a:srgbClr val="000099"/>
                </a:solidFill>
              </a:rPr>
              <a:t>Каждое поле в бланке заполняется </a:t>
            </a:r>
            <a:r>
              <a:rPr lang="ru-RU" altLang="ru-RU" sz="2000" b="1" i="1" smtClean="0">
                <a:solidFill>
                  <a:srgbClr val="000099"/>
                </a:solidFill>
              </a:rPr>
              <a:t>с первой позиции</a:t>
            </a:r>
            <a:r>
              <a:rPr lang="ru-RU" altLang="ru-RU" sz="2000" i="1" smtClean="0">
                <a:solidFill>
                  <a:srgbClr val="000099"/>
                </a:solidFill>
              </a:rPr>
              <a:t>         (в том числе и поля для записи фамилии, имени, отчества тестируемого).</a:t>
            </a:r>
          </a:p>
          <a:p>
            <a:pPr algn="just" eaLnBrk="1" hangingPunct="1">
              <a:spcBef>
                <a:spcPct val="0"/>
              </a:spcBef>
              <a:spcAft>
                <a:spcPts val="1800"/>
              </a:spcAft>
              <a:buClr>
                <a:srgbClr val="191966"/>
              </a:buClr>
              <a:buFont typeface="Wingdings" panose="05000000000000000000" pitchFamily="2" charset="2"/>
              <a:buChar char="Ø"/>
            </a:pPr>
            <a:r>
              <a:rPr lang="ru-RU" altLang="ru-RU" sz="2000" i="1" smtClean="0">
                <a:solidFill>
                  <a:srgbClr val="000099"/>
                </a:solidFill>
              </a:rPr>
              <a:t>При автоматизированной обработке бланков неточно изображённый символ может быть распознан неправильно.</a:t>
            </a:r>
            <a:endParaRPr lang="ru-RU" altLang="ru-RU" sz="2000" i="1" smtClean="0">
              <a:solidFill>
                <a:srgbClr val="333399"/>
              </a:solidFill>
            </a:endParaRPr>
          </a:p>
        </p:txBody>
      </p:sp>
      <p:pic>
        <p:nvPicPr>
          <p:cNvPr id="4100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430213"/>
            <a:ext cx="13779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250"/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250"/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19588" cy="335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0484" name="Rectangle 10"/>
          <p:cNvSpPr>
            <a:spLocks noGrp="1" noChangeArrowheads="1"/>
          </p:cNvSpPr>
          <p:nvPr>
            <p:ph type="body" idx="4294967295"/>
          </p:nvPr>
        </p:nvSpPr>
        <p:spPr>
          <a:xfrm>
            <a:off x="547688" y="2205038"/>
            <a:ext cx="7991475" cy="3455987"/>
          </a:xfrm>
        </p:spPr>
        <p:txBody>
          <a:bodyPr/>
          <a:lstStyle/>
          <a:p>
            <a:pPr algn="just" eaLnBrk="1" hangingPunct="1">
              <a:spcBef>
                <a:spcPct val="0"/>
              </a:spcBef>
              <a:spcAft>
                <a:spcPts val="1800"/>
              </a:spcAft>
              <a:buClr>
                <a:srgbClr val="191966"/>
              </a:buClr>
              <a:buFont typeface="Wingdings" panose="05000000000000000000" pitchFamily="2" charset="2"/>
              <a:buChar char="Ø"/>
            </a:pPr>
            <a:r>
              <a:rPr lang="ru-RU" altLang="ru-RU" sz="2000" i="1" smtClean="0">
                <a:solidFill>
                  <a:srgbClr val="000099"/>
                </a:solidFill>
              </a:rPr>
              <a:t>Если тестируемый не имеет информации для заполнения поля, он должен оставить его </a:t>
            </a:r>
            <a:r>
              <a:rPr lang="ru-RU" altLang="ru-RU" sz="2000" b="1" i="1" smtClean="0">
                <a:solidFill>
                  <a:srgbClr val="000099"/>
                </a:solidFill>
              </a:rPr>
              <a:t>пустым</a:t>
            </a:r>
            <a:r>
              <a:rPr lang="ru-RU" altLang="ru-RU" sz="2000" i="1" smtClean="0">
                <a:solidFill>
                  <a:srgbClr val="000099"/>
                </a:solidFill>
              </a:rPr>
              <a:t> (не делать прочерков).</a:t>
            </a:r>
          </a:p>
          <a:p>
            <a:pPr algn="just" eaLnBrk="1" hangingPunct="1">
              <a:spcBef>
                <a:spcPct val="0"/>
              </a:spcBef>
              <a:spcAft>
                <a:spcPts val="1800"/>
              </a:spcAft>
              <a:buClr>
                <a:srgbClr val="191966"/>
              </a:buClr>
              <a:buFont typeface="Wingdings" panose="05000000000000000000" pitchFamily="2" charset="2"/>
              <a:buChar char="Ø"/>
            </a:pPr>
            <a:r>
              <a:rPr lang="ru-RU" altLang="ru-RU" sz="2000" b="1" i="1" smtClean="0">
                <a:solidFill>
                  <a:srgbClr val="000099"/>
                </a:solidFill>
              </a:rPr>
              <a:t>Категорически запрещается</a:t>
            </a:r>
            <a:r>
              <a:rPr lang="ru-RU" altLang="ru-RU" sz="2000" i="1" smtClean="0">
                <a:solidFill>
                  <a:srgbClr val="000099"/>
                </a:solidFill>
              </a:rPr>
              <a:t> делать в полях и вне полей бланка какие-либо записи и пометки, не относящиеся к содержанию бланка.</a:t>
            </a:r>
          </a:p>
          <a:p>
            <a:pPr algn="just" eaLnBrk="1" hangingPunct="1">
              <a:spcBef>
                <a:spcPct val="0"/>
              </a:spcBef>
              <a:spcAft>
                <a:spcPts val="1800"/>
              </a:spcAft>
              <a:buClr>
                <a:srgbClr val="191966"/>
              </a:buClr>
              <a:buFont typeface="Wingdings" panose="05000000000000000000" pitchFamily="2" charset="2"/>
              <a:buChar char="Ø"/>
            </a:pPr>
            <a:r>
              <a:rPr lang="ru-RU" altLang="ru-RU" sz="2000" i="1" smtClean="0">
                <a:solidFill>
                  <a:srgbClr val="000099"/>
                </a:solidFill>
              </a:rPr>
              <a:t>Бланки ответов в случае нарушения правил их</a:t>
            </a:r>
            <a:r>
              <a:rPr lang="en-US" altLang="ru-RU" sz="2000" i="1" smtClean="0">
                <a:solidFill>
                  <a:srgbClr val="000099"/>
                </a:solidFill>
              </a:rPr>
              <a:t> </a:t>
            </a:r>
            <a:r>
              <a:rPr lang="ru-RU" altLang="ru-RU" sz="2000" i="1" smtClean="0">
                <a:solidFill>
                  <a:srgbClr val="000099"/>
                </a:solidFill>
              </a:rPr>
              <a:t>оформления </a:t>
            </a:r>
            <a:r>
              <a:rPr lang="ru-RU" altLang="ru-RU" sz="2000" b="1" i="1" smtClean="0">
                <a:solidFill>
                  <a:srgbClr val="000099"/>
                </a:solidFill>
              </a:rPr>
              <a:t>замене не подлежат</a:t>
            </a:r>
            <a:r>
              <a:rPr lang="ru-RU" altLang="ru-RU" sz="2000" i="1" smtClean="0">
                <a:solidFill>
                  <a:srgbClr val="000099"/>
                </a:solidFill>
              </a:rPr>
              <a:t>. Все исправления выполняются прямо в бланке.</a:t>
            </a:r>
          </a:p>
        </p:txBody>
      </p:sp>
      <p:pic>
        <p:nvPicPr>
          <p:cNvPr id="5124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430213"/>
            <a:ext cx="13779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19588" cy="335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00075" y="4000500"/>
            <a:ext cx="3684588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just" defTabSz="914400"/>
            <a:r>
              <a:rPr lang="ru-RU" altLang="ru-RU" sz="2000" i="1">
                <a:solidFill>
                  <a:srgbClr val="000099"/>
                </a:solidFill>
              </a:rPr>
              <a:t>В тесте и бланке ответов все задания пронумерованы</a:t>
            </a:r>
            <a:r>
              <a:rPr lang="ru-RU" altLang="ru-RU" sz="2000" b="1" i="1">
                <a:solidFill>
                  <a:srgbClr val="000099"/>
                </a:solidFill>
              </a:rPr>
              <a:t> последовательно.</a:t>
            </a:r>
          </a:p>
        </p:txBody>
      </p:sp>
      <p:pic>
        <p:nvPicPr>
          <p:cNvPr id="6148" name="Picture 8" descr="https://coko60.ru/wp-content/uploads/2019/08/13.-%D0%91%D0%BB%D0%B0%D0%BD%D0%BA-%D0%BE%D1%82%D0%B2%D0%B5%D1%82%D0%BE%D0%B2-%D0%A0%D0%9A%D0%9C-201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1677988"/>
            <a:ext cx="3997325" cy="470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Прямоугольник 2"/>
          <p:cNvSpPr>
            <a:spLocks noChangeArrowheads="1"/>
          </p:cNvSpPr>
          <p:nvPr/>
        </p:nvSpPr>
        <p:spPr bwMode="auto">
          <a:xfrm>
            <a:off x="600075" y="2754313"/>
            <a:ext cx="3684588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ctr" defTabSz="914400"/>
            <a:r>
              <a:rPr lang="ru-RU" altLang="ru-RU" sz="2400" b="1" i="1">
                <a:solidFill>
                  <a:srgbClr val="000099"/>
                </a:solidFill>
              </a:rPr>
              <a:t>Бланк </a:t>
            </a:r>
          </a:p>
          <a:p>
            <a:pPr algn="ctr" defTabSz="914400"/>
            <a:r>
              <a:rPr lang="ru-RU" altLang="ru-RU" sz="2400" b="1" i="1">
                <a:solidFill>
                  <a:srgbClr val="000099"/>
                </a:solidFill>
              </a:rPr>
              <a:t>ответов № 1</a:t>
            </a:r>
          </a:p>
        </p:txBody>
      </p:sp>
      <p:pic>
        <p:nvPicPr>
          <p:cNvPr id="6150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430213"/>
            <a:ext cx="13779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19588" cy="335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0484" name="Rectangle 10"/>
          <p:cNvSpPr>
            <a:spLocks noGrp="1" noChangeArrowheads="1"/>
          </p:cNvSpPr>
          <p:nvPr>
            <p:ph type="body" idx="4294967295"/>
          </p:nvPr>
        </p:nvSpPr>
        <p:spPr>
          <a:xfrm>
            <a:off x="523875" y="1585913"/>
            <a:ext cx="7993063" cy="4537075"/>
          </a:xfrm>
        </p:spPr>
        <p:txBody>
          <a:bodyPr/>
          <a:lstStyle/>
          <a:p>
            <a:pPr marL="0" indent="0" algn="just" eaLnBrk="1" hangingPunct="1">
              <a:spcBef>
                <a:spcPct val="0"/>
              </a:spcBef>
              <a:spcAft>
                <a:spcPts val="1200"/>
              </a:spcAft>
              <a:buClr>
                <a:srgbClr val="191966"/>
              </a:buClr>
              <a:buFont typeface="Times New Roman" panose="02020603050405020304" pitchFamily="18" charset="0"/>
              <a:buNone/>
            </a:pPr>
            <a:r>
              <a:rPr lang="en-US" altLang="ru-RU" sz="2400" dirty="0" smtClean="0">
                <a:solidFill>
                  <a:srgbClr val="000099"/>
                </a:solidFill>
              </a:rPr>
              <a:t>    </a:t>
            </a:r>
            <a:r>
              <a:rPr lang="ru-RU" altLang="ru-RU" sz="2000" i="1" dirty="0" smtClean="0">
                <a:solidFill>
                  <a:srgbClr val="000099"/>
                </a:solidFill>
              </a:rPr>
              <a:t>Под руководством тестера, проводящего тестирование    в аудитории, учащиеся заполняют данные регистрационных полей бланка:</a:t>
            </a:r>
            <a:endParaRPr lang="en-US" altLang="ru-RU" sz="2000" i="1" dirty="0" smtClean="0">
              <a:solidFill>
                <a:srgbClr val="000099"/>
              </a:solidFill>
            </a:endParaRPr>
          </a:p>
          <a:p>
            <a:pPr marL="0" indent="0" algn="just" eaLnBrk="1" hangingPunct="1">
              <a:spcBef>
                <a:spcPct val="0"/>
              </a:spcBef>
              <a:spcAft>
                <a:spcPts val="1200"/>
              </a:spcAft>
              <a:buClr>
                <a:srgbClr val="191966"/>
              </a:buClr>
              <a:buFont typeface="Wingdings" panose="05000000000000000000" pitchFamily="2" charset="2"/>
              <a:buChar char="Ø"/>
            </a:pPr>
            <a:r>
              <a:rPr lang="ru-RU" altLang="ru-RU" sz="2000" i="1" dirty="0" smtClean="0">
                <a:solidFill>
                  <a:srgbClr val="000099"/>
                </a:solidFill>
              </a:rPr>
              <a:t>   сведения об участнике тестирования (фамилия, имя, отчество, дата рождения, пол, подпись);</a:t>
            </a:r>
            <a:endParaRPr lang="en-US" altLang="ru-RU" sz="2000" i="1" dirty="0" smtClean="0">
              <a:solidFill>
                <a:srgbClr val="000099"/>
              </a:solidFill>
            </a:endParaRPr>
          </a:p>
          <a:p>
            <a:pPr marL="0" indent="0" algn="just" eaLnBrk="1" hangingPunct="1">
              <a:spcBef>
                <a:spcPct val="0"/>
              </a:spcBef>
              <a:spcAft>
                <a:spcPts val="1200"/>
              </a:spcAft>
              <a:buClr>
                <a:srgbClr val="191966"/>
              </a:buClr>
              <a:buFont typeface="Wingdings" panose="05000000000000000000" pitchFamily="2" charset="2"/>
              <a:buChar char="Ø"/>
            </a:pPr>
            <a:r>
              <a:rPr lang="ru-RU" altLang="ru-RU" sz="2000" i="1" dirty="0" smtClean="0">
                <a:solidFill>
                  <a:srgbClr val="000099"/>
                </a:solidFill>
              </a:rPr>
              <a:t>   дату проведения тестирования, класс, код образовательной организации (код ОО), номер аудитории;</a:t>
            </a:r>
            <a:endParaRPr lang="en-US" altLang="ru-RU" sz="2000" i="1" dirty="0" smtClean="0">
              <a:solidFill>
                <a:srgbClr val="000099"/>
              </a:solidFill>
            </a:endParaRPr>
          </a:p>
          <a:p>
            <a:pPr marL="0" indent="0" algn="just" eaLnBrk="1" hangingPunct="1">
              <a:spcBef>
                <a:spcPct val="0"/>
              </a:spcBef>
              <a:spcAft>
                <a:spcPts val="1800"/>
              </a:spcAft>
              <a:buClr>
                <a:srgbClr val="191966"/>
              </a:buClr>
              <a:buFont typeface="Wingdings" panose="05000000000000000000" pitchFamily="2" charset="2"/>
              <a:buChar char="Ø"/>
            </a:pPr>
            <a:r>
              <a:rPr lang="ru-RU" altLang="ru-RU" sz="2000" i="1" dirty="0" smtClean="0">
                <a:solidFill>
                  <a:srgbClr val="000099"/>
                </a:solidFill>
              </a:rPr>
              <a:t>   название предмета, код предмета (русский язык – 1, математика – </a:t>
            </a:r>
            <a:r>
              <a:rPr lang="ru-RU" altLang="ru-RU" sz="2000" i="1" dirty="0" smtClean="0">
                <a:solidFill>
                  <a:srgbClr val="000099"/>
                </a:solidFill>
              </a:rPr>
              <a:t>2),</a:t>
            </a:r>
            <a:r>
              <a:rPr lang="ru-RU" altLang="ru-RU" sz="2000" b="1" i="1" dirty="0" smtClean="0">
                <a:solidFill>
                  <a:srgbClr val="000099"/>
                </a:solidFill>
              </a:rPr>
              <a:t> </a:t>
            </a:r>
            <a:r>
              <a:rPr lang="ru-RU" altLang="ru-RU" sz="2000" b="1" i="1" dirty="0" smtClean="0">
                <a:solidFill>
                  <a:srgbClr val="000099"/>
                </a:solidFill>
              </a:rPr>
              <a:t>номер варианта</a:t>
            </a:r>
            <a:r>
              <a:rPr lang="ru-RU" altLang="ru-RU" sz="2000" i="1" dirty="0" smtClean="0">
                <a:solidFill>
                  <a:srgbClr val="000099"/>
                </a:solidFill>
              </a:rPr>
              <a:t>.</a:t>
            </a:r>
            <a:endParaRPr lang="en-US" altLang="ru-RU" sz="2000" i="1" dirty="0" smtClean="0">
              <a:solidFill>
                <a:srgbClr val="000099"/>
              </a:solidFill>
            </a:endParaRPr>
          </a:p>
          <a:p>
            <a:pPr marL="0" indent="0" algn="just" eaLnBrk="1" hangingPunct="1">
              <a:spcBef>
                <a:spcPct val="0"/>
              </a:spcBef>
              <a:spcAft>
                <a:spcPts val="1200"/>
              </a:spcAft>
              <a:buClr>
                <a:srgbClr val="191966"/>
              </a:buClr>
              <a:buFont typeface="Times New Roman" panose="02020603050405020304" pitchFamily="18" charset="0"/>
              <a:buNone/>
            </a:pPr>
            <a:r>
              <a:rPr lang="en-US" altLang="ru-RU" sz="2000" i="1" dirty="0" smtClean="0">
                <a:solidFill>
                  <a:srgbClr val="000099"/>
                </a:solidFill>
              </a:rPr>
              <a:t>    </a:t>
            </a:r>
            <a:r>
              <a:rPr lang="ru-RU" altLang="ru-RU" sz="2000" i="1" dirty="0" smtClean="0">
                <a:solidFill>
                  <a:srgbClr val="000099"/>
                </a:solidFill>
              </a:rPr>
              <a:t>Для заполнения регистрационных полей учащийся может иметь</a:t>
            </a:r>
            <a:r>
              <a:rPr lang="en-US" altLang="ru-RU" sz="2000" i="1" dirty="0" smtClean="0">
                <a:solidFill>
                  <a:srgbClr val="000099"/>
                </a:solidFill>
              </a:rPr>
              <a:t> </a:t>
            </a:r>
            <a:r>
              <a:rPr lang="ru-RU" altLang="ru-RU" sz="2000" i="1" dirty="0" smtClean="0">
                <a:solidFill>
                  <a:srgbClr val="000099"/>
                </a:solidFill>
              </a:rPr>
              <a:t>в качестве образца заполненную </a:t>
            </a:r>
            <a:r>
              <a:rPr lang="ru-RU" altLang="ru-RU" sz="2000" b="1" i="1" dirty="0" smtClean="0">
                <a:solidFill>
                  <a:srgbClr val="000099"/>
                </a:solidFill>
              </a:rPr>
              <a:t>верхнюю часть</a:t>
            </a:r>
            <a:r>
              <a:rPr lang="ru-RU" altLang="ru-RU" sz="2000" i="1" dirty="0" smtClean="0">
                <a:solidFill>
                  <a:srgbClr val="000099"/>
                </a:solidFill>
              </a:rPr>
              <a:t> </a:t>
            </a:r>
            <a:r>
              <a:rPr lang="ru-RU" altLang="ru-RU" sz="2000" b="1" i="1" dirty="0" smtClean="0">
                <a:solidFill>
                  <a:srgbClr val="000099"/>
                </a:solidFill>
              </a:rPr>
              <a:t>копии</a:t>
            </a:r>
            <a:r>
              <a:rPr lang="ru-RU" altLang="ru-RU" sz="2000" i="1" dirty="0" smtClean="0">
                <a:solidFill>
                  <a:srgbClr val="000099"/>
                </a:solidFill>
              </a:rPr>
              <a:t> бланка ответов.</a:t>
            </a:r>
          </a:p>
        </p:txBody>
      </p:sp>
      <p:pic>
        <p:nvPicPr>
          <p:cNvPr id="7172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430213"/>
            <a:ext cx="13779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19588" cy="335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3555" name="Rectangle 38"/>
          <p:cNvSpPr>
            <a:spLocks noChangeArrowheads="1"/>
          </p:cNvSpPr>
          <p:nvPr/>
        </p:nvSpPr>
        <p:spPr bwMode="auto">
          <a:xfrm>
            <a:off x="503238" y="565150"/>
            <a:ext cx="864076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ctr" defTabSz="914400"/>
            <a:r>
              <a:rPr lang="ru-RU" altLang="ru-RU" sz="2800" b="1" i="1">
                <a:solidFill>
                  <a:srgbClr val="333399"/>
                </a:solidFill>
              </a:rPr>
              <a:t>Верхняя часть бланка</a:t>
            </a:r>
          </a:p>
        </p:txBody>
      </p:sp>
      <p:pic>
        <p:nvPicPr>
          <p:cNvPr id="25604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25538"/>
            <a:ext cx="9144000" cy="402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5" name="Text Box 7"/>
          <p:cNvSpPr txBox="1">
            <a:spLocks noChangeArrowheads="1"/>
          </p:cNvSpPr>
          <p:nvPr/>
        </p:nvSpPr>
        <p:spPr bwMode="auto">
          <a:xfrm>
            <a:off x="1187450" y="1989138"/>
            <a:ext cx="1655763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b="1">
                <a:solidFill>
                  <a:schemeClr val="tx1"/>
                </a:solidFill>
                <a:latin typeface="Arial Narrow" panose="020B0606020202030204" pitchFamily="34" charset="0"/>
              </a:rPr>
              <a:t>И  В  А  Н  О  В</a:t>
            </a:r>
          </a:p>
        </p:txBody>
      </p:sp>
      <p:sp>
        <p:nvSpPr>
          <p:cNvPr id="25606" name="Text Box 8"/>
          <p:cNvSpPr txBox="1">
            <a:spLocks noChangeArrowheads="1"/>
          </p:cNvSpPr>
          <p:nvPr/>
        </p:nvSpPr>
        <p:spPr bwMode="auto">
          <a:xfrm>
            <a:off x="1187450" y="2482850"/>
            <a:ext cx="18002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b="1">
                <a:solidFill>
                  <a:schemeClr val="tx1"/>
                </a:solidFill>
                <a:latin typeface="Arial Narrow" panose="020B0606020202030204" pitchFamily="34" charset="0"/>
              </a:rPr>
              <a:t>В  И  Т   А  Л  И  Й</a:t>
            </a:r>
          </a:p>
        </p:txBody>
      </p:sp>
      <p:sp>
        <p:nvSpPr>
          <p:cNvPr id="25607" name="Text Box 9"/>
          <p:cNvSpPr txBox="1">
            <a:spLocks noChangeArrowheads="1"/>
          </p:cNvSpPr>
          <p:nvPr/>
        </p:nvSpPr>
        <p:spPr bwMode="auto">
          <a:xfrm>
            <a:off x="1187450" y="2987675"/>
            <a:ext cx="2376488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b="1">
                <a:solidFill>
                  <a:schemeClr val="tx1"/>
                </a:solidFill>
                <a:latin typeface="Arial Narrow" panose="020B0606020202030204" pitchFamily="34" charset="0"/>
              </a:rPr>
              <a:t>С  Е   Р  Г  Е  Е  В  И  Ч </a:t>
            </a:r>
          </a:p>
        </p:txBody>
      </p:sp>
      <p:sp>
        <p:nvSpPr>
          <p:cNvPr id="25608" name="Text Box 13"/>
          <p:cNvSpPr txBox="1">
            <a:spLocks noChangeArrowheads="1"/>
          </p:cNvSpPr>
          <p:nvPr/>
        </p:nvSpPr>
        <p:spPr bwMode="auto">
          <a:xfrm>
            <a:off x="1403350" y="3500438"/>
            <a:ext cx="55562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b="1">
                <a:solidFill>
                  <a:schemeClr val="tx1"/>
                </a:solidFill>
                <a:latin typeface="Arial Narrow" panose="020B0606020202030204" pitchFamily="34" charset="0"/>
              </a:rPr>
              <a:t>I   </a:t>
            </a:r>
            <a:r>
              <a:rPr lang="ru-RU" altLang="ru-RU" b="1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altLang="ru-RU" b="1">
                <a:solidFill>
                  <a:schemeClr val="tx1"/>
                </a:solidFill>
                <a:latin typeface="Arial Narrow" panose="020B0606020202030204" pitchFamily="34" charset="0"/>
              </a:rPr>
              <a:t>8</a:t>
            </a:r>
            <a:endParaRPr lang="ru-RU" altLang="ru-RU" b="1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25609" name="Text Box 14"/>
          <p:cNvSpPr txBox="1">
            <a:spLocks noChangeArrowheads="1"/>
          </p:cNvSpPr>
          <p:nvPr/>
        </p:nvSpPr>
        <p:spPr bwMode="auto">
          <a:xfrm>
            <a:off x="2125663" y="3500438"/>
            <a:ext cx="5016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b="1">
                <a:solidFill>
                  <a:schemeClr val="tx1"/>
                </a:solidFill>
                <a:latin typeface="Arial Narrow" panose="020B0606020202030204" pitchFamily="34" charset="0"/>
              </a:rPr>
              <a:t>0   I</a:t>
            </a:r>
            <a:endParaRPr lang="ru-RU" altLang="ru-RU" b="1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25610" name="Text Box 15"/>
          <p:cNvSpPr txBox="1">
            <a:spLocks noChangeArrowheads="1"/>
          </p:cNvSpPr>
          <p:nvPr/>
        </p:nvSpPr>
        <p:spPr bwMode="auto">
          <a:xfrm>
            <a:off x="2843213" y="3500438"/>
            <a:ext cx="1149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b="1">
                <a:solidFill>
                  <a:schemeClr val="tx1"/>
                </a:solidFill>
                <a:latin typeface="Arial Narrow" panose="020B0606020202030204" pitchFamily="34" charset="0"/>
              </a:rPr>
              <a:t>2</a:t>
            </a:r>
            <a:r>
              <a:rPr lang="en-US" altLang="ru-RU" b="1">
                <a:solidFill>
                  <a:schemeClr val="tx1"/>
                </a:solidFill>
                <a:latin typeface="Arial Narrow" panose="020B0606020202030204" pitchFamily="34" charset="0"/>
              </a:rPr>
              <a:t>   </a:t>
            </a:r>
            <a:r>
              <a:rPr lang="ru-RU" altLang="ru-RU" b="1">
                <a:solidFill>
                  <a:schemeClr val="tx1"/>
                </a:solidFill>
                <a:latin typeface="Arial Narrow" panose="020B0606020202030204" pitchFamily="34" charset="0"/>
              </a:rPr>
              <a:t>0</a:t>
            </a:r>
            <a:r>
              <a:rPr lang="en-US" altLang="ru-RU" b="1">
                <a:solidFill>
                  <a:schemeClr val="tx1"/>
                </a:solidFill>
                <a:latin typeface="Arial Narrow" panose="020B0606020202030204" pitchFamily="34" charset="0"/>
              </a:rPr>
              <a:t>  </a:t>
            </a:r>
            <a:r>
              <a:rPr lang="ru-RU" altLang="ru-RU" b="1">
                <a:solidFill>
                  <a:schemeClr val="tx1"/>
                </a:solidFill>
                <a:latin typeface="Arial Narrow" panose="020B0606020202030204" pitchFamily="34" charset="0"/>
              </a:rPr>
              <a:t>0</a:t>
            </a:r>
            <a:r>
              <a:rPr lang="en-US" altLang="ru-RU" b="1">
                <a:solidFill>
                  <a:schemeClr val="tx1"/>
                </a:solidFill>
                <a:latin typeface="Arial Narrow" panose="020B0606020202030204" pitchFamily="34" charset="0"/>
              </a:rPr>
              <a:t>  </a:t>
            </a:r>
            <a:r>
              <a:rPr lang="ru-RU" altLang="ru-RU" b="1">
                <a:solidFill>
                  <a:schemeClr val="tx1"/>
                </a:solidFill>
              </a:rPr>
              <a:t>3</a:t>
            </a:r>
            <a:r>
              <a:rPr lang="en-US" altLang="ru-RU" b="1">
                <a:solidFill>
                  <a:schemeClr val="tx1"/>
                </a:solidFill>
                <a:latin typeface="Arial Narrow" panose="020B0606020202030204" pitchFamily="34" charset="0"/>
              </a:rPr>
              <a:t>  </a:t>
            </a:r>
            <a:endParaRPr lang="ru-RU" altLang="ru-RU" b="1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25611" name="Text Box 12"/>
          <p:cNvSpPr txBox="1">
            <a:spLocks noChangeArrowheads="1"/>
          </p:cNvSpPr>
          <p:nvPr/>
        </p:nvSpPr>
        <p:spPr bwMode="auto">
          <a:xfrm>
            <a:off x="7956550" y="1989138"/>
            <a:ext cx="280988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ru-RU" b="1">
                <a:solidFill>
                  <a:schemeClr val="tx1"/>
                </a:solidFill>
              </a:rPr>
              <a:t>X</a:t>
            </a:r>
            <a:endParaRPr lang="ru-RU" altLang="ru-RU" b="1">
              <a:solidFill>
                <a:schemeClr val="tx1"/>
              </a:solidFill>
            </a:endParaRPr>
          </a:p>
        </p:txBody>
      </p:sp>
      <p:sp>
        <p:nvSpPr>
          <p:cNvPr id="25612" name="Text Box 17"/>
          <p:cNvSpPr txBox="1">
            <a:spLocks noChangeArrowheads="1"/>
          </p:cNvSpPr>
          <p:nvPr/>
        </p:nvSpPr>
        <p:spPr bwMode="auto">
          <a:xfrm>
            <a:off x="5103813" y="3500438"/>
            <a:ext cx="520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b="1">
                <a:solidFill>
                  <a:schemeClr val="tx1"/>
                </a:solidFill>
                <a:latin typeface="Arial Narrow" panose="020B0606020202030204" pitchFamily="34" charset="0"/>
              </a:rPr>
              <a:t>2</a:t>
            </a:r>
            <a:r>
              <a:rPr lang="en-US" altLang="ru-RU" b="1">
                <a:solidFill>
                  <a:schemeClr val="tx1"/>
                </a:solidFill>
                <a:latin typeface="Arial Narrow" panose="020B0606020202030204" pitchFamily="34" charset="0"/>
              </a:rPr>
              <a:t>  </a:t>
            </a:r>
            <a:r>
              <a:rPr lang="ru-RU" altLang="ru-RU" b="1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5613" name="Text Box 18"/>
          <p:cNvSpPr txBox="1">
            <a:spLocks noChangeArrowheads="1"/>
          </p:cNvSpPr>
          <p:nvPr/>
        </p:nvSpPr>
        <p:spPr bwMode="auto">
          <a:xfrm>
            <a:off x="5816600" y="3500438"/>
            <a:ext cx="52387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b="1">
                <a:solidFill>
                  <a:schemeClr val="tx1"/>
                </a:solidFill>
                <a:latin typeface="Arial Narrow" panose="020B0606020202030204" pitchFamily="34" charset="0"/>
              </a:rPr>
              <a:t>0  </a:t>
            </a:r>
            <a:r>
              <a:rPr lang="ru-RU" altLang="ru-RU" b="1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25614" name="Text Box 19"/>
          <p:cNvSpPr txBox="1">
            <a:spLocks noChangeArrowheads="1"/>
          </p:cNvSpPr>
          <p:nvPr/>
        </p:nvSpPr>
        <p:spPr bwMode="auto">
          <a:xfrm>
            <a:off x="6535738" y="3500438"/>
            <a:ext cx="103981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ru-RU" b="1">
                <a:solidFill>
                  <a:schemeClr val="tx1"/>
                </a:solidFill>
                <a:latin typeface="Arial Narrow" panose="020B0606020202030204" pitchFamily="34" charset="0"/>
              </a:rPr>
              <a:t>2  </a:t>
            </a:r>
            <a:r>
              <a:rPr lang="ru-RU" altLang="ru-RU" b="1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altLang="ru-RU" b="1">
                <a:solidFill>
                  <a:schemeClr val="tx1"/>
                </a:solidFill>
                <a:latin typeface="Arial Narrow" panose="020B0606020202030204" pitchFamily="34" charset="0"/>
              </a:rPr>
              <a:t>0 </a:t>
            </a:r>
            <a:r>
              <a:rPr lang="ru-RU" altLang="ru-RU" b="1">
                <a:solidFill>
                  <a:schemeClr val="tx1"/>
                </a:solidFill>
                <a:latin typeface="Arial Narrow" panose="020B0606020202030204" pitchFamily="34" charset="0"/>
              </a:rPr>
              <a:t> 2</a:t>
            </a:r>
            <a:r>
              <a:rPr lang="ru-RU" altLang="ru-RU" b="1">
                <a:solidFill>
                  <a:schemeClr val="tx1"/>
                </a:solidFill>
              </a:rPr>
              <a:t>  0                  </a:t>
            </a:r>
          </a:p>
        </p:txBody>
      </p:sp>
      <p:sp>
        <p:nvSpPr>
          <p:cNvPr id="25615" name="Text Box 22"/>
          <p:cNvSpPr txBox="1">
            <a:spLocks noChangeArrowheads="1"/>
          </p:cNvSpPr>
          <p:nvPr/>
        </p:nvSpPr>
        <p:spPr bwMode="auto">
          <a:xfrm>
            <a:off x="720725" y="3995738"/>
            <a:ext cx="569913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b="1">
                <a:solidFill>
                  <a:schemeClr val="tx1"/>
                </a:solidFill>
              </a:rPr>
              <a:t>1  1</a:t>
            </a:r>
          </a:p>
        </p:txBody>
      </p:sp>
      <p:sp>
        <p:nvSpPr>
          <p:cNvPr id="25616" name="Text Box 23"/>
          <p:cNvSpPr txBox="1">
            <a:spLocks noChangeArrowheads="1"/>
          </p:cNvSpPr>
          <p:nvPr/>
        </p:nvSpPr>
        <p:spPr bwMode="auto">
          <a:xfrm>
            <a:off x="1520825" y="4005263"/>
            <a:ext cx="32067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b="1">
                <a:solidFill>
                  <a:schemeClr val="tx1"/>
                </a:solidFill>
                <a:latin typeface="Arial Narrow" panose="020B0606020202030204" pitchFamily="34" charset="0"/>
              </a:rPr>
              <a:t>Б</a:t>
            </a:r>
          </a:p>
        </p:txBody>
      </p:sp>
      <p:sp>
        <p:nvSpPr>
          <p:cNvPr id="25617" name="Text Box 21"/>
          <p:cNvSpPr txBox="1">
            <a:spLocks noChangeArrowheads="1"/>
          </p:cNvSpPr>
          <p:nvPr/>
        </p:nvSpPr>
        <p:spPr bwMode="auto">
          <a:xfrm>
            <a:off x="2608263" y="4005263"/>
            <a:ext cx="5508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b="1">
                <a:solidFill>
                  <a:schemeClr val="tx1"/>
                </a:solidFill>
                <a:latin typeface="Arial Narrow" panose="020B0606020202030204" pitchFamily="34" charset="0"/>
              </a:rPr>
              <a:t>2   </a:t>
            </a:r>
            <a:r>
              <a:rPr lang="ru-RU" altLang="ru-RU" b="1">
                <a:solidFill>
                  <a:schemeClr val="tx1"/>
                </a:solidFill>
                <a:latin typeface="Arial Narrow" panose="020B0606020202030204" pitchFamily="34" charset="0"/>
              </a:rPr>
              <a:t>1</a:t>
            </a:r>
          </a:p>
        </p:txBody>
      </p:sp>
      <p:sp>
        <p:nvSpPr>
          <p:cNvPr id="25618" name="Text Box 20"/>
          <p:cNvSpPr txBox="1">
            <a:spLocks noChangeArrowheads="1"/>
          </p:cNvSpPr>
          <p:nvPr/>
        </p:nvSpPr>
        <p:spPr bwMode="auto">
          <a:xfrm>
            <a:off x="7732713" y="4005263"/>
            <a:ext cx="55562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b="1">
                <a:solidFill>
                  <a:schemeClr val="tx1"/>
                </a:solidFill>
                <a:latin typeface="Arial Narrow" panose="020B0606020202030204" pitchFamily="34" charset="0"/>
              </a:rPr>
              <a:t>3   3</a:t>
            </a:r>
            <a:endParaRPr lang="ru-RU" altLang="ru-RU" b="1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25619" name="Text Box 25"/>
          <p:cNvSpPr txBox="1">
            <a:spLocks noChangeArrowheads="1"/>
          </p:cNvSpPr>
          <p:nvPr/>
        </p:nvSpPr>
        <p:spPr bwMode="auto">
          <a:xfrm>
            <a:off x="912813" y="4643438"/>
            <a:ext cx="3079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b="1">
                <a:solidFill>
                  <a:schemeClr val="tx1"/>
                </a:solidFill>
              </a:rPr>
              <a:t>М</a:t>
            </a:r>
            <a:r>
              <a:rPr lang="ru-RU" altLang="ru-RU" b="1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ru-RU" altLang="ru-RU" b="1">
                <a:solidFill>
                  <a:schemeClr val="tx1"/>
                </a:solidFill>
              </a:rPr>
              <a:t>А</a:t>
            </a:r>
            <a:r>
              <a:rPr lang="ru-RU" altLang="ru-RU" b="1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ru-RU" altLang="ru-RU" b="1">
                <a:solidFill>
                  <a:schemeClr val="tx1"/>
                </a:solidFill>
              </a:rPr>
              <a:t>Т</a:t>
            </a:r>
            <a:r>
              <a:rPr lang="ru-RU" altLang="ru-RU" b="1">
                <a:solidFill>
                  <a:schemeClr val="tx1"/>
                </a:solidFill>
                <a:latin typeface="Arial Narrow" panose="020B0606020202030204" pitchFamily="34" charset="0"/>
              </a:rPr>
              <a:t>  </a:t>
            </a:r>
            <a:r>
              <a:rPr lang="ru-RU" altLang="ru-RU" b="1">
                <a:solidFill>
                  <a:schemeClr val="tx1"/>
                </a:solidFill>
              </a:rPr>
              <a:t>Е</a:t>
            </a:r>
            <a:r>
              <a:rPr lang="ru-RU" altLang="ru-RU" b="1">
                <a:solidFill>
                  <a:schemeClr val="tx1"/>
                </a:solidFill>
                <a:latin typeface="Arial Narrow" panose="020B0606020202030204" pitchFamily="34" charset="0"/>
              </a:rPr>
              <a:t>  </a:t>
            </a:r>
            <a:r>
              <a:rPr lang="ru-RU" altLang="ru-RU" b="1">
                <a:solidFill>
                  <a:schemeClr val="tx1"/>
                </a:solidFill>
              </a:rPr>
              <a:t>М А</a:t>
            </a:r>
            <a:r>
              <a:rPr lang="ru-RU" altLang="ru-RU" b="1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ru-RU" altLang="ru-RU" b="1">
                <a:solidFill>
                  <a:schemeClr val="tx1"/>
                </a:solidFill>
              </a:rPr>
              <a:t>Т</a:t>
            </a:r>
            <a:r>
              <a:rPr lang="ru-RU" altLang="ru-RU" b="1">
                <a:solidFill>
                  <a:schemeClr val="tx1"/>
                </a:solidFill>
                <a:latin typeface="Arial Narrow" panose="020B0606020202030204" pitchFamily="34" charset="0"/>
              </a:rPr>
              <a:t>  </a:t>
            </a:r>
            <a:r>
              <a:rPr lang="ru-RU" altLang="ru-RU" b="1">
                <a:solidFill>
                  <a:schemeClr val="tx1"/>
                </a:solidFill>
              </a:rPr>
              <a:t>И</a:t>
            </a:r>
            <a:r>
              <a:rPr lang="ru-RU" altLang="ru-RU" b="1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ru-RU" altLang="ru-RU" b="1">
                <a:solidFill>
                  <a:schemeClr val="tx1"/>
                </a:solidFill>
              </a:rPr>
              <a:t>К</a:t>
            </a:r>
            <a:r>
              <a:rPr lang="ru-RU" altLang="ru-RU" b="1">
                <a:solidFill>
                  <a:schemeClr val="tx1"/>
                </a:solidFill>
                <a:latin typeface="Arial Narrow" panose="020B0606020202030204" pitchFamily="34" charset="0"/>
              </a:rPr>
              <a:t>  </a:t>
            </a:r>
            <a:r>
              <a:rPr lang="ru-RU" altLang="ru-RU" b="1">
                <a:solidFill>
                  <a:schemeClr val="tx1"/>
                </a:solidFill>
              </a:rPr>
              <a:t>А</a:t>
            </a:r>
            <a:r>
              <a:rPr lang="ru-RU" altLang="ru-RU" b="1">
                <a:solidFill>
                  <a:schemeClr val="tx1"/>
                </a:solidFill>
                <a:latin typeface="Arial Narrow" panose="020B0606020202030204" pitchFamily="34" charset="0"/>
              </a:rPr>
              <a:t>  </a:t>
            </a:r>
            <a:endParaRPr lang="ru-RU" altLang="ru-RU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25620" name="Text Box 26"/>
          <p:cNvSpPr txBox="1">
            <a:spLocks noChangeArrowheads="1"/>
          </p:cNvSpPr>
          <p:nvPr/>
        </p:nvSpPr>
        <p:spPr bwMode="auto">
          <a:xfrm>
            <a:off x="7735888" y="4646613"/>
            <a:ext cx="501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b="1">
                <a:solidFill>
                  <a:schemeClr val="tx1"/>
                </a:solidFill>
                <a:latin typeface="Arial Narrow" panose="020B0606020202030204" pitchFamily="34" charset="0"/>
              </a:rPr>
              <a:t>2</a:t>
            </a:r>
            <a:r>
              <a:rPr lang="en-US" altLang="ru-RU" b="1"/>
              <a:t>   </a:t>
            </a:r>
            <a:endParaRPr lang="ru-RU" altLang="ru-RU" b="1"/>
          </a:p>
        </p:txBody>
      </p:sp>
      <p:sp>
        <p:nvSpPr>
          <p:cNvPr id="25621" name="Text Box 26"/>
          <p:cNvSpPr txBox="1">
            <a:spLocks noChangeArrowheads="1"/>
          </p:cNvSpPr>
          <p:nvPr/>
        </p:nvSpPr>
        <p:spPr bwMode="auto">
          <a:xfrm>
            <a:off x="6094413" y="4646613"/>
            <a:ext cx="501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b="1">
                <a:solidFill>
                  <a:schemeClr val="tx1"/>
                </a:solidFill>
              </a:rPr>
              <a:t>2</a:t>
            </a:r>
            <a:r>
              <a:rPr lang="en-US" altLang="ru-RU" b="1"/>
              <a:t>   </a:t>
            </a:r>
            <a:endParaRPr lang="ru-RU" altLang="ru-RU" b="1"/>
          </a:p>
        </p:txBody>
      </p:sp>
      <p:sp>
        <p:nvSpPr>
          <p:cNvPr id="5" name="Прямоугольник 4"/>
          <p:cNvSpPr/>
          <p:nvPr/>
        </p:nvSpPr>
        <p:spPr>
          <a:xfrm>
            <a:off x="0" y="5268913"/>
            <a:ext cx="9144000" cy="10779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Clr>
                <a:srgbClr val="990033"/>
              </a:buClr>
            </a:pPr>
            <a:r>
              <a:rPr kumimoji="1" lang="ru-RU" altLang="ru-RU" sz="2000" i="1">
                <a:solidFill>
                  <a:srgbClr val="000099"/>
                </a:solidFill>
              </a:rPr>
              <a:t>Тестер </a:t>
            </a:r>
            <a:r>
              <a:rPr kumimoji="1" lang="ru-RU" altLang="ru-RU" sz="2000" b="1" i="1">
                <a:solidFill>
                  <a:srgbClr val="000099"/>
                </a:solidFill>
              </a:rPr>
              <a:t>обязан проверить</a:t>
            </a:r>
            <a:r>
              <a:rPr kumimoji="1" lang="ru-RU" altLang="ru-RU" sz="2000" i="1">
                <a:solidFill>
                  <a:srgbClr val="000099"/>
                </a:solidFill>
              </a:rPr>
              <a:t>, как учащиеся заполнили регистрационную часть бланка; проследить, чтобы  тестируемые  поставили  в  бланке  в  нужное поле </a:t>
            </a:r>
            <a:r>
              <a:rPr kumimoji="1" lang="ru-RU" altLang="ru-RU" sz="2000" b="1" i="1">
                <a:solidFill>
                  <a:srgbClr val="000099"/>
                </a:solidFill>
              </a:rPr>
              <a:t>номер варианта</a:t>
            </a:r>
            <a:r>
              <a:rPr kumimoji="1" lang="ru-RU" altLang="ru-RU" sz="2000" i="1">
                <a:solidFill>
                  <a:srgbClr val="000099"/>
                </a:solidFill>
              </a:rPr>
              <a:t>.</a:t>
            </a:r>
            <a:r>
              <a:rPr kumimoji="1" lang="ru-RU" altLang="ru-RU" sz="2400" i="1">
                <a:solidFill>
                  <a:srgbClr val="000099"/>
                </a:solidFill>
              </a:rPr>
              <a:t> </a:t>
            </a:r>
            <a:endParaRPr lang="ru-RU" altLang="ru-RU" sz="2400" i="1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5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5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5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5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5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5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5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/>
      <p:bldP spid="25605" grpId="0"/>
      <p:bldP spid="25606" grpId="0"/>
      <p:bldP spid="25607" grpId="0"/>
      <p:bldP spid="25608" grpId="0"/>
      <p:bldP spid="25609" grpId="0"/>
      <p:bldP spid="25610" grpId="0"/>
      <p:bldP spid="25610" grpId="1"/>
      <p:bldP spid="25611" grpId="0"/>
      <p:bldP spid="25612" grpId="0"/>
      <p:bldP spid="25613" grpId="0"/>
      <p:bldP spid="25614" grpId="0"/>
      <p:bldP spid="25615" grpId="0"/>
      <p:bldP spid="25616" grpId="0"/>
      <p:bldP spid="25617" grpId="0"/>
      <p:bldP spid="25618" grpId="0"/>
      <p:bldP spid="25619" grpId="0"/>
      <p:bldP spid="25620" grpId="0"/>
      <p:bldP spid="25621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19588" cy="335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6627" name="Rectangle 10"/>
          <p:cNvSpPr>
            <a:spLocks noGrp="1" noChangeArrowheads="1"/>
          </p:cNvSpPr>
          <p:nvPr>
            <p:ph type="body" idx="4294967295"/>
          </p:nvPr>
        </p:nvSpPr>
        <p:spPr>
          <a:xfrm>
            <a:off x="611188" y="1801813"/>
            <a:ext cx="8064500" cy="3790950"/>
          </a:xfrm>
        </p:spPr>
        <p:txBody>
          <a:bodyPr/>
          <a:lstStyle/>
          <a:p>
            <a:pPr marL="0" indent="0" algn="ctr">
              <a:spcBef>
                <a:spcPct val="0"/>
              </a:spcBef>
              <a:spcAft>
                <a:spcPts val="3000"/>
              </a:spcAft>
              <a:buFont typeface="Times New Roman" panose="02020603050405020304" pitchFamily="18" charset="0"/>
              <a:buNone/>
            </a:pPr>
            <a:r>
              <a:rPr lang="ru-RU" altLang="ru-RU" sz="2400" b="1" i="1" smtClean="0">
                <a:solidFill>
                  <a:srgbClr val="000099"/>
                </a:solidFill>
              </a:rPr>
              <a:t>Тест состоит из одной или двух частей</a:t>
            </a:r>
            <a:r>
              <a:rPr lang="ru-RU" altLang="ru-RU" sz="2400" b="1" i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endParaRPr lang="ru-RU" altLang="ru-RU" sz="2400" b="1" i="1" smtClean="0">
              <a:solidFill>
                <a:srgbClr val="000099"/>
              </a:solidFill>
            </a:endParaRPr>
          </a:p>
          <a:p>
            <a:pPr marL="0" indent="0" algn="just" eaLnBrk="1" hangingPunct="1">
              <a:spcBef>
                <a:spcPct val="0"/>
              </a:spcBef>
              <a:spcAft>
                <a:spcPts val="1800"/>
              </a:spcAft>
              <a:buClr>
                <a:srgbClr val="191966"/>
              </a:buClr>
              <a:buFont typeface="Times New Roman" panose="02020603050405020304" pitchFamily="18" charset="0"/>
              <a:buNone/>
            </a:pPr>
            <a:r>
              <a:rPr lang="ru-RU" altLang="ru-RU" sz="2000" b="1" i="1" smtClean="0">
                <a:solidFill>
                  <a:srgbClr val="000099"/>
                </a:solidFill>
              </a:rPr>
              <a:t>Часть 1</a:t>
            </a:r>
            <a:r>
              <a:rPr lang="ru-RU" altLang="ru-RU" sz="2000" i="1" smtClean="0">
                <a:solidFill>
                  <a:srgbClr val="000099"/>
                </a:solidFill>
              </a:rPr>
              <a:t> содержит задания с выбором одного правильного ответа. К каждому заданию дано четыре (или три) ответа. Верный только один. </a:t>
            </a:r>
          </a:p>
          <a:p>
            <a:pPr marL="0" indent="0" algn="just" eaLnBrk="1" hangingPunct="1">
              <a:spcBef>
                <a:spcPct val="0"/>
              </a:spcBef>
              <a:spcAft>
                <a:spcPts val="1800"/>
              </a:spcAft>
              <a:buClr>
                <a:srgbClr val="191966"/>
              </a:buClr>
              <a:buFont typeface="Times New Roman" panose="02020603050405020304" pitchFamily="18" charset="0"/>
              <a:buNone/>
            </a:pPr>
            <a:r>
              <a:rPr lang="ru-RU" altLang="ru-RU" sz="2000" i="1" smtClean="0">
                <a:solidFill>
                  <a:srgbClr val="000099"/>
                </a:solidFill>
              </a:rPr>
              <a:t>       При выполнении задания в тесте учащийся должен выбрать верный ответ и обвести </a:t>
            </a:r>
            <a:r>
              <a:rPr lang="ru-RU" altLang="ru-RU" sz="2000" b="1" i="1" smtClean="0">
                <a:solidFill>
                  <a:srgbClr val="000099"/>
                </a:solidFill>
              </a:rPr>
              <a:t>его номер</a:t>
            </a:r>
            <a:r>
              <a:rPr lang="ru-RU" altLang="ru-RU" sz="2000" i="1" smtClean="0">
                <a:solidFill>
                  <a:srgbClr val="000099"/>
                </a:solidFill>
              </a:rPr>
              <a:t> в кружок. </a:t>
            </a:r>
          </a:p>
          <a:p>
            <a:pPr marL="0" indent="0" algn="just" eaLnBrk="1" hangingPunct="1">
              <a:spcBef>
                <a:spcPct val="0"/>
              </a:spcBef>
              <a:spcAft>
                <a:spcPts val="1800"/>
              </a:spcAft>
              <a:buClr>
                <a:srgbClr val="191966"/>
              </a:buClr>
              <a:buFont typeface="Times New Roman" panose="02020603050405020304" pitchFamily="18" charset="0"/>
              <a:buNone/>
            </a:pPr>
            <a:r>
              <a:rPr lang="ru-RU" altLang="ru-RU" sz="2000" i="1" smtClean="0">
                <a:solidFill>
                  <a:srgbClr val="000099"/>
                </a:solidFill>
              </a:rPr>
              <a:t>       Затем в</a:t>
            </a:r>
            <a:r>
              <a:rPr lang="ru-RU" altLang="ru-RU" sz="2000" b="1" i="1" smtClean="0">
                <a:solidFill>
                  <a:srgbClr val="000099"/>
                </a:solidFill>
              </a:rPr>
              <a:t> бланке ответов №</a:t>
            </a:r>
            <a:r>
              <a:rPr lang="ru-RU" altLang="ru-RU" sz="2000" b="1" i="1" smtClean="0">
                <a:solidFill>
                  <a:srgbClr val="E5E5FF"/>
                </a:solidFill>
              </a:rPr>
              <a:t>.</a:t>
            </a:r>
            <a:r>
              <a:rPr lang="ru-RU" altLang="ru-RU" sz="2000" b="1" i="1" smtClean="0">
                <a:solidFill>
                  <a:srgbClr val="000099"/>
                </a:solidFill>
              </a:rPr>
              <a:t>1</a:t>
            </a:r>
            <a:r>
              <a:rPr lang="ru-RU" altLang="ru-RU" sz="2000" i="1" smtClean="0">
                <a:solidFill>
                  <a:srgbClr val="000099"/>
                </a:solidFill>
              </a:rPr>
              <a:t> рядом с номером выполняемого</a:t>
            </a:r>
            <a:r>
              <a:rPr lang="ru-RU" altLang="ru-RU" sz="2000" i="1" smtClean="0"/>
              <a:t> </a:t>
            </a:r>
            <a:r>
              <a:rPr lang="ru-RU" altLang="ru-RU" sz="2000" i="1" smtClean="0">
                <a:solidFill>
                  <a:srgbClr val="000099"/>
                </a:solidFill>
              </a:rPr>
              <a:t>задания записать цифру, которая соответствует </a:t>
            </a:r>
            <a:r>
              <a:rPr lang="ru-RU" altLang="ru-RU" sz="2000" b="1" i="1" smtClean="0">
                <a:solidFill>
                  <a:srgbClr val="000099"/>
                </a:solidFill>
              </a:rPr>
              <a:t>номеру</a:t>
            </a:r>
            <a:r>
              <a:rPr lang="ru-RU" altLang="ru-RU" sz="2000" i="1" smtClean="0">
                <a:solidFill>
                  <a:srgbClr val="000099"/>
                </a:solidFill>
              </a:rPr>
              <a:t> выбранного ответа (</a:t>
            </a:r>
            <a:r>
              <a:rPr lang="ru-RU" altLang="ru-RU" sz="2000" b="1" i="1" smtClean="0">
                <a:solidFill>
                  <a:srgbClr val="000099"/>
                </a:solidFill>
              </a:rPr>
              <a:t>1 – 4</a:t>
            </a:r>
            <a:r>
              <a:rPr lang="ru-RU" altLang="ru-RU" sz="2000" i="1" smtClean="0">
                <a:solidFill>
                  <a:srgbClr val="000099"/>
                </a:solidFill>
              </a:rPr>
              <a:t>).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0" y="509588"/>
            <a:ext cx="9144000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altLang="ru-RU" sz="2400" b="1" i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rPr>
              <a:t> </a:t>
            </a:r>
            <a:endParaRPr lang="ru-RU" altLang="ru-RU" sz="2400" b="1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pic>
        <p:nvPicPr>
          <p:cNvPr id="9221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430213"/>
            <a:ext cx="13779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19588" cy="335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4646" name="Rectangle 297"/>
          <p:cNvSpPr>
            <a:spLocks noChangeArrowheads="1"/>
          </p:cNvSpPr>
          <p:nvPr/>
        </p:nvSpPr>
        <p:spPr bwMode="auto">
          <a:xfrm>
            <a:off x="0" y="333375"/>
            <a:ext cx="91440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ctr" defTabSz="914400"/>
            <a:r>
              <a:rPr lang="ru-RU" altLang="ru-RU" sz="2800" b="1" i="1">
                <a:solidFill>
                  <a:srgbClr val="333399"/>
                </a:solidFill>
              </a:rPr>
              <a:t>Средняя часть бланка</a:t>
            </a:r>
          </a:p>
        </p:txBody>
      </p:sp>
      <p:pic>
        <p:nvPicPr>
          <p:cNvPr id="2765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836613"/>
            <a:ext cx="8353425" cy="572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3" name="Text Box 26"/>
          <p:cNvSpPr txBox="1">
            <a:spLocks noChangeArrowheads="1"/>
          </p:cNvSpPr>
          <p:nvPr/>
        </p:nvSpPr>
        <p:spPr bwMode="auto">
          <a:xfrm>
            <a:off x="827088" y="836613"/>
            <a:ext cx="4699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1600" b="1">
                <a:solidFill>
                  <a:schemeClr val="tx1"/>
                </a:solidFill>
                <a:latin typeface="Arial Narrow" panose="020B0606020202030204" pitchFamily="34" charset="0"/>
              </a:rPr>
              <a:t>2</a:t>
            </a:r>
            <a:r>
              <a:rPr lang="en-US" altLang="ru-RU" b="1"/>
              <a:t>   </a:t>
            </a:r>
            <a:endParaRPr lang="ru-RU" altLang="ru-RU" b="1"/>
          </a:p>
        </p:txBody>
      </p:sp>
      <p:sp>
        <p:nvSpPr>
          <p:cNvPr id="27654" name="Text Box 26"/>
          <p:cNvSpPr txBox="1">
            <a:spLocks noChangeArrowheads="1"/>
          </p:cNvSpPr>
          <p:nvPr/>
        </p:nvSpPr>
        <p:spPr bwMode="auto">
          <a:xfrm>
            <a:off x="755650" y="1116013"/>
            <a:ext cx="515938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1600" b="1">
                <a:solidFill>
                  <a:schemeClr val="tx1"/>
                </a:solidFill>
                <a:latin typeface="Arial Narrow" panose="020B0606020202030204" pitchFamily="34" charset="0"/>
              </a:rPr>
              <a:t> 4</a:t>
            </a:r>
            <a:r>
              <a:rPr lang="en-US" altLang="ru-RU" b="1"/>
              <a:t>   </a:t>
            </a:r>
            <a:endParaRPr lang="ru-RU" altLang="ru-RU" b="1"/>
          </a:p>
        </p:txBody>
      </p:sp>
      <p:sp>
        <p:nvSpPr>
          <p:cNvPr id="27655" name="Text Box 26"/>
          <p:cNvSpPr txBox="1">
            <a:spLocks noChangeArrowheads="1"/>
          </p:cNvSpPr>
          <p:nvPr/>
        </p:nvSpPr>
        <p:spPr bwMode="auto">
          <a:xfrm>
            <a:off x="755650" y="1403350"/>
            <a:ext cx="515938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1600" b="1">
                <a:solidFill>
                  <a:schemeClr val="tx1"/>
                </a:solidFill>
                <a:latin typeface="Arial Narrow" panose="020B0606020202030204" pitchFamily="34" charset="0"/>
              </a:rPr>
              <a:t> 4</a:t>
            </a:r>
            <a:r>
              <a:rPr lang="en-US" altLang="ru-RU" b="1"/>
              <a:t>   </a:t>
            </a:r>
            <a:endParaRPr lang="ru-RU" altLang="ru-RU" b="1"/>
          </a:p>
        </p:txBody>
      </p:sp>
      <p:sp>
        <p:nvSpPr>
          <p:cNvPr id="27656" name="Text Box 26"/>
          <p:cNvSpPr txBox="1">
            <a:spLocks noChangeArrowheads="1"/>
          </p:cNvSpPr>
          <p:nvPr/>
        </p:nvSpPr>
        <p:spPr bwMode="auto">
          <a:xfrm>
            <a:off x="788988" y="1677988"/>
            <a:ext cx="4699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1600" b="1">
                <a:solidFill>
                  <a:schemeClr val="tx1"/>
                </a:solidFill>
                <a:latin typeface="Arial Narrow" panose="020B0606020202030204" pitchFamily="34" charset="0"/>
              </a:rPr>
              <a:t>1</a:t>
            </a:r>
            <a:r>
              <a:rPr lang="en-US" altLang="ru-RU" b="1"/>
              <a:t>   </a:t>
            </a:r>
            <a:endParaRPr lang="ru-RU" altLang="ru-RU" b="1"/>
          </a:p>
        </p:txBody>
      </p:sp>
      <p:sp>
        <p:nvSpPr>
          <p:cNvPr id="27657" name="Text Box 26"/>
          <p:cNvSpPr txBox="1">
            <a:spLocks noChangeArrowheads="1"/>
          </p:cNvSpPr>
          <p:nvPr/>
        </p:nvSpPr>
        <p:spPr bwMode="auto">
          <a:xfrm>
            <a:off x="804863" y="1966913"/>
            <a:ext cx="4699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1600" b="1">
                <a:solidFill>
                  <a:schemeClr val="tx1"/>
                </a:solidFill>
                <a:latin typeface="Arial Narrow" panose="020B0606020202030204" pitchFamily="34" charset="0"/>
              </a:rPr>
              <a:t>3</a:t>
            </a:r>
            <a:r>
              <a:rPr lang="en-US" altLang="ru-RU" b="1"/>
              <a:t>   </a:t>
            </a:r>
            <a:endParaRPr lang="ru-RU" altLang="ru-RU" b="1"/>
          </a:p>
        </p:txBody>
      </p:sp>
      <p:sp>
        <p:nvSpPr>
          <p:cNvPr id="27658" name="Text Box 26"/>
          <p:cNvSpPr txBox="1">
            <a:spLocks noChangeArrowheads="1"/>
          </p:cNvSpPr>
          <p:nvPr/>
        </p:nvSpPr>
        <p:spPr bwMode="auto">
          <a:xfrm>
            <a:off x="820738" y="2241550"/>
            <a:ext cx="4699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1600" b="1">
                <a:solidFill>
                  <a:schemeClr val="tx1"/>
                </a:solidFill>
                <a:latin typeface="Arial Narrow" panose="020B0606020202030204" pitchFamily="34" charset="0"/>
              </a:rPr>
              <a:t>2</a:t>
            </a:r>
            <a:r>
              <a:rPr lang="en-US" altLang="ru-RU" b="1"/>
              <a:t>   </a:t>
            </a:r>
            <a:endParaRPr lang="ru-RU" altLang="ru-RU" b="1"/>
          </a:p>
        </p:txBody>
      </p:sp>
      <p:sp>
        <p:nvSpPr>
          <p:cNvPr id="27659" name="Text Box 26"/>
          <p:cNvSpPr txBox="1">
            <a:spLocks noChangeArrowheads="1"/>
          </p:cNvSpPr>
          <p:nvPr/>
        </p:nvSpPr>
        <p:spPr bwMode="auto">
          <a:xfrm>
            <a:off x="804863" y="2520950"/>
            <a:ext cx="4699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1600" b="1">
                <a:solidFill>
                  <a:schemeClr val="tx1"/>
                </a:solidFill>
                <a:latin typeface="Arial Narrow" panose="020B0606020202030204" pitchFamily="34" charset="0"/>
              </a:rPr>
              <a:t>4</a:t>
            </a:r>
            <a:r>
              <a:rPr lang="en-US" altLang="ru-RU" b="1"/>
              <a:t>   </a:t>
            </a:r>
            <a:endParaRPr lang="ru-RU" altLang="ru-RU" b="1"/>
          </a:p>
        </p:txBody>
      </p:sp>
      <p:sp>
        <p:nvSpPr>
          <p:cNvPr id="27660" name="Text Box 26"/>
          <p:cNvSpPr txBox="1">
            <a:spLocks noChangeArrowheads="1"/>
          </p:cNvSpPr>
          <p:nvPr/>
        </p:nvSpPr>
        <p:spPr bwMode="auto">
          <a:xfrm>
            <a:off x="812800" y="2822575"/>
            <a:ext cx="4699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1600" b="1">
                <a:solidFill>
                  <a:schemeClr val="tx1"/>
                </a:solidFill>
                <a:latin typeface="Arial Narrow" panose="020B0606020202030204" pitchFamily="34" charset="0"/>
              </a:rPr>
              <a:t>3</a:t>
            </a:r>
            <a:r>
              <a:rPr lang="en-US" altLang="ru-RU" b="1"/>
              <a:t>   </a:t>
            </a:r>
            <a:endParaRPr lang="ru-RU" altLang="ru-RU" b="1"/>
          </a:p>
        </p:txBody>
      </p:sp>
      <p:sp>
        <p:nvSpPr>
          <p:cNvPr id="27661" name="Text Box 26"/>
          <p:cNvSpPr txBox="1">
            <a:spLocks noChangeArrowheads="1"/>
          </p:cNvSpPr>
          <p:nvPr/>
        </p:nvSpPr>
        <p:spPr bwMode="auto">
          <a:xfrm>
            <a:off x="812800" y="3097213"/>
            <a:ext cx="4699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1600" b="1">
                <a:solidFill>
                  <a:schemeClr val="tx1"/>
                </a:solidFill>
                <a:latin typeface="Arial Narrow" panose="020B0606020202030204" pitchFamily="34" charset="0"/>
              </a:rPr>
              <a:t>1</a:t>
            </a:r>
            <a:r>
              <a:rPr lang="en-US" altLang="ru-RU" b="1"/>
              <a:t>   </a:t>
            </a:r>
            <a:endParaRPr lang="ru-RU" altLang="ru-RU" b="1"/>
          </a:p>
        </p:txBody>
      </p:sp>
      <p:sp>
        <p:nvSpPr>
          <p:cNvPr id="27662" name="Text Box 26"/>
          <p:cNvSpPr txBox="1">
            <a:spLocks noChangeArrowheads="1"/>
          </p:cNvSpPr>
          <p:nvPr/>
        </p:nvSpPr>
        <p:spPr bwMode="auto">
          <a:xfrm>
            <a:off x="827088" y="3373438"/>
            <a:ext cx="4699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1600" b="1">
                <a:solidFill>
                  <a:schemeClr val="tx1"/>
                </a:solidFill>
                <a:latin typeface="Arial Narrow" panose="020B0606020202030204" pitchFamily="34" charset="0"/>
              </a:rPr>
              <a:t>2</a:t>
            </a:r>
            <a:r>
              <a:rPr lang="en-US" altLang="ru-RU" b="1"/>
              <a:t>   </a:t>
            </a:r>
            <a:endParaRPr lang="ru-RU" altLang="ru-RU" b="1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46" grpId="0"/>
      <p:bldP spid="27653" grpId="0"/>
      <p:bldP spid="27654" grpId="0"/>
      <p:bldP spid="27655" grpId="0"/>
      <p:bldP spid="27656" grpId="0"/>
      <p:bldP spid="27657" grpId="0"/>
      <p:bldP spid="27658" grpId="0"/>
      <p:bldP spid="27659" grpId="0"/>
      <p:bldP spid="27660" grpId="0"/>
      <p:bldP spid="27661" grpId="0"/>
      <p:bldP spid="27662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Arial"/>
        <a:ea typeface=""/>
        <a:cs typeface="Lucida Sans Unicode"/>
      </a:majorFont>
      <a:minorFont>
        <a:latin typeface="Arial"/>
        <a:ea typeface=""/>
        <a:cs typeface="Lucida Sans Unicode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Lucida Sans Unicod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Lucida Sans Unicode" pitchFamily="34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6248</TotalTime>
  <Words>721</Words>
  <Application>Microsoft Office PowerPoint</Application>
  <PresentationFormat>Экран (4:3)</PresentationFormat>
  <Paragraphs>113</Paragraphs>
  <Slides>14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Оформление по умолчанию</vt:lpstr>
      <vt:lpstr>Документ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Нижняя часть бланка</vt:lpstr>
      <vt:lpstr>Презентация PowerPoint</vt:lpstr>
      <vt:lpstr>Спасибо 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Учреждение   «Информационный центр оценки  качества образования  Псковской области»</dc:title>
  <dc:creator>user</dc:creator>
  <cp:lastModifiedBy>User</cp:lastModifiedBy>
  <cp:revision>287</cp:revision>
  <cp:lastPrinted>1601-01-01T00:00:00Z</cp:lastPrinted>
  <dcterms:created xsi:type="dcterms:W3CDTF">2005-01-25T13:34:25Z</dcterms:created>
  <dcterms:modified xsi:type="dcterms:W3CDTF">2020-09-11T06:36:52Z</dcterms:modified>
</cp:coreProperties>
</file>