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0" r:id="rId3"/>
    <p:sldId id="274" r:id="rId4"/>
    <p:sldId id="275" r:id="rId5"/>
    <p:sldId id="273" r:id="rId6"/>
    <p:sldId id="276" r:id="rId7"/>
    <p:sldId id="282" r:id="rId8"/>
    <p:sldId id="283" r:id="rId9"/>
    <p:sldId id="288" r:id="rId10"/>
    <p:sldId id="289" r:id="rId11"/>
    <p:sldId id="291" r:id="rId12"/>
    <p:sldId id="292" r:id="rId13"/>
    <p:sldId id="284" r:id="rId14"/>
    <p:sldId id="287" r:id="rId15"/>
    <p:sldId id="293" r:id="rId16"/>
    <p:sldId id="294" r:id="rId17"/>
    <p:sldId id="285" r:id="rId18"/>
    <p:sldId id="286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660"/>
  </p:normalViewPr>
  <p:slideViewPr>
    <p:cSldViewPr snapToGrid="0">
      <p:cViewPr>
        <p:scale>
          <a:sx n="110" d="100"/>
          <a:sy n="110" d="100"/>
        </p:scale>
        <p:origin x="-78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72CB0-B6BE-47BD-A3B3-2A9544B0756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B1A40-8E4C-427F-BFEF-4132C3DDB3F0}">
      <dgm:prSet phldrT="[Текст]" custT="1"/>
      <dgm:spPr/>
      <dgm:t>
        <a:bodyPr/>
        <a:lstStyle/>
        <a:p>
          <a:r>
            <a:rPr lang="ru-RU" sz="2400" b="0" dirty="0">
              <a:latin typeface="Times New Roman" pitchFamily="18" charset="0"/>
              <a:cs typeface="Times New Roman" pitchFamily="18" charset="0"/>
            </a:rPr>
            <a:t>ППКРС</a:t>
          </a:r>
        </a:p>
        <a:p>
          <a:r>
            <a:rPr lang="ru-RU" sz="2400" b="0" dirty="0">
              <a:latin typeface="Times New Roman" pitchFamily="18" charset="0"/>
              <a:cs typeface="Times New Roman" pitchFamily="18" charset="0"/>
            </a:rPr>
            <a:t>(1 курс и завершившие)</a:t>
          </a:r>
        </a:p>
      </dgm:t>
    </dgm:pt>
    <dgm:pt modelId="{67899C1D-D408-4FD7-A81A-B91C721E6C6F}" type="parTrans" cxnId="{2BCA34CF-CA98-403E-AF65-EAB05DFA0D3F}">
      <dgm:prSet/>
      <dgm:spPr/>
      <dgm:t>
        <a:bodyPr/>
        <a:lstStyle/>
        <a:p>
          <a:endParaRPr lang="ru-RU"/>
        </a:p>
      </dgm:t>
    </dgm:pt>
    <dgm:pt modelId="{112CE2EB-0F88-44EB-BCED-88F7CA27902A}" type="sibTrans" cxnId="{2BCA34CF-CA98-403E-AF65-EAB05DFA0D3F}">
      <dgm:prSet/>
      <dgm:spPr/>
      <dgm:t>
        <a:bodyPr/>
        <a:lstStyle/>
        <a:p>
          <a:endParaRPr lang="ru-RU"/>
        </a:p>
      </dgm:t>
    </dgm:pt>
    <dgm:pt modelId="{8B7E7A8B-C286-4CB4-8469-54EFFCACBFC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проверочную работу с оценкой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результатов обучения</a:t>
          </a:r>
        </a:p>
      </dgm:t>
    </dgm:pt>
    <dgm:pt modelId="{62C985B1-F519-4E54-AEFB-477F146BC5A1}" type="parTrans" cxnId="{D5BD1FC6-8285-4B02-8C25-1D958D5CFC4F}">
      <dgm:prSet/>
      <dgm:spPr/>
      <dgm:t>
        <a:bodyPr/>
        <a:lstStyle/>
        <a:p>
          <a:endParaRPr lang="ru-RU"/>
        </a:p>
      </dgm:t>
    </dgm:pt>
    <dgm:pt modelId="{AB3A5CB5-8142-4B58-BFA0-132FFB05BD15}" type="sibTrans" cxnId="{D5BD1FC6-8285-4B02-8C25-1D958D5CFC4F}">
      <dgm:prSet/>
      <dgm:spPr/>
      <dgm:t>
        <a:bodyPr/>
        <a:lstStyle/>
        <a:p>
          <a:endParaRPr lang="ru-RU"/>
        </a:p>
      </dgm:t>
    </dgm:pt>
    <dgm:pt modelId="{90513AFB-0F68-42D6-B1F7-288C463EE1C6}">
      <dgm:prSet phldrT="[Текст]" custT="1"/>
      <dgm:spPr/>
      <dgm:t>
        <a:bodyPr/>
        <a:lstStyle/>
        <a:p>
          <a:r>
            <a:rPr lang="ru-RU" sz="2400" b="0" dirty="0">
              <a:latin typeface="Times New Roman" pitchFamily="18" charset="0"/>
              <a:cs typeface="Times New Roman" pitchFamily="18" charset="0"/>
            </a:rPr>
            <a:t>ППССЗ</a:t>
          </a:r>
        </a:p>
        <a:p>
          <a:r>
            <a:rPr lang="ru-RU" sz="2400" b="0" dirty="0">
              <a:latin typeface="Times New Roman" pitchFamily="18" charset="0"/>
              <a:cs typeface="Times New Roman" pitchFamily="18" charset="0"/>
            </a:rPr>
            <a:t>(1 курс и завершившие)</a:t>
          </a:r>
        </a:p>
      </dgm:t>
    </dgm:pt>
    <dgm:pt modelId="{9392803B-687B-4A13-8AE2-C592033A9497}" type="parTrans" cxnId="{C3D03183-0EDB-4FA8-89D5-886F54574A1A}">
      <dgm:prSet/>
      <dgm:spPr/>
      <dgm:t>
        <a:bodyPr/>
        <a:lstStyle/>
        <a:p>
          <a:endParaRPr lang="ru-RU"/>
        </a:p>
      </dgm:t>
    </dgm:pt>
    <dgm:pt modelId="{3B7B6AD7-1032-4F17-8939-5A175952D042}" type="sibTrans" cxnId="{C3D03183-0EDB-4FA8-89D5-886F54574A1A}">
      <dgm:prSet/>
      <dgm:spPr/>
      <dgm:t>
        <a:bodyPr/>
        <a:lstStyle/>
        <a:p>
          <a:endParaRPr lang="ru-RU"/>
        </a:p>
      </dgm:t>
    </dgm:pt>
    <dgm:pt modelId="{4F741F63-B4D2-4C2F-A8B6-6EC1FCBBC383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проверочную работу с оценкой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результатов обучения</a:t>
          </a:r>
          <a:endParaRPr lang="ru-RU" sz="1900" dirty="0"/>
        </a:p>
      </dgm:t>
    </dgm:pt>
    <dgm:pt modelId="{F513D5A1-1B2D-4959-873E-1FBFBBA23B5E}" type="parTrans" cxnId="{CE6E945C-A55E-475A-9288-669C6F708042}">
      <dgm:prSet/>
      <dgm:spPr/>
      <dgm:t>
        <a:bodyPr/>
        <a:lstStyle/>
        <a:p>
          <a:endParaRPr lang="ru-RU"/>
        </a:p>
      </dgm:t>
    </dgm:pt>
    <dgm:pt modelId="{B35A7E22-95A4-41EA-A7E6-29E815910A7B}" type="sibTrans" cxnId="{CE6E945C-A55E-475A-9288-669C6F708042}">
      <dgm:prSet/>
      <dgm:spPr/>
      <dgm:t>
        <a:bodyPr/>
        <a:lstStyle/>
        <a:p>
          <a:endParaRPr lang="ru-RU"/>
        </a:p>
      </dgm:t>
    </dgm:pt>
    <dgm:pt modelId="{95F676CC-616C-4B6C-AAE5-A510F0FE6D1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проверочную работу по выбранному профильному учебному предмету из числа общеобразовательных учебных предметов</a:t>
          </a:r>
        </a:p>
      </dgm:t>
    </dgm:pt>
    <dgm:pt modelId="{0931075A-5B58-4419-9F82-C0BAEC5C598D}" type="parTrans" cxnId="{2EF9A5ED-CB3A-4353-BC07-74A908D29805}">
      <dgm:prSet/>
      <dgm:spPr/>
      <dgm:t>
        <a:bodyPr/>
        <a:lstStyle/>
        <a:p>
          <a:endParaRPr lang="ru-RU"/>
        </a:p>
      </dgm:t>
    </dgm:pt>
    <dgm:pt modelId="{88D92F1D-85AA-4040-A069-500005AAFD1A}" type="sibTrans" cxnId="{2EF9A5ED-CB3A-4353-BC07-74A908D29805}">
      <dgm:prSet/>
      <dgm:spPr/>
      <dgm:t>
        <a:bodyPr/>
        <a:lstStyle/>
        <a:p>
          <a:endParaRPr lang="ru-RU"/>
        </a:p>
      </dgm:t>
    </dgm:pt>
    <dgm:pt modelId="{58468133-B230-4F34-BDDD-D1543E2F860F}" type="pres">
      <dgm:prSet presAssocID="{A8972CB0-B6BE-47BD-A3B3-2A9544B0756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0A01C46-782E-4D38-972A-7F8001C15F84}" type="pres">
      <dgm:prSet presAssocID="{308B1A40-8E4C-427F-BFEF-4132C3DDB3F0}" presName="posSpace" presStyleCnt="0"/>
      <dgm:spPr/>
    </dgm:pt>
    <dgm:pt modelId="{CF137CAD-D0D3-4B83-BE09-46B8F1462D48}" type="pres">
      <dgm:prSet presAssocID="{308B1A40-8E4C-427F-BFEF-4132C3DDB3F0}" presName="vertFlow" presStyleCnt="0"/>
      <dgm:spPr/>
    </dgm:pt>
    <dgm:pt modelId="{6F5F78C8-5B74-4FEC-B258-4A011A518290}" type="pres">
      <dgm:prSet presAssocID="{308B1A40-8E4C-427F-BFEF-4132C3DDB3F0}" presName="topSpace" presStyleCnt="0"/>
      <dgm:spPr/>
    </dgm:pt>
    <dgm:pt modelId="{451E8A8A-2C91-458B-BB4F-A46AABE2EB28}" type="pres">
      <dgm:prSet presAssocID="{308B1A40-8E4C-427F-BFEF-4132C3DDB3F0}" presName="firstComp" presStyleCnt="0"/>
      <dgm:spPr/>
    </dgm:pt>
    <dgm:pt modelId="{43751A12-2968-41D1-AED9-371E771B6967}" type="pres">
      <dgm:prSet presAssocID="{308B1A40-8E4C-427F-BFEF-4132C3DDB3F0}" presName="firstChild" presStyleLbl="bgAccFollowNode1" presStyleIdx="0" presStyleCnt="3"/>
      <dgm:spPr/>
      <dgm:t>
        <a:bodyPr/>
        <a:lstStyle/>
        <a:p>
          <a:endParaRPr lang="ru-RU"/>
        </a:p>
      </dgm:t>
    </dgm:pt>
    <dgm:pt modelId="{6E19A513-4BFD-478E-ABF1-E0F85C74D1E8}" type="pres">
      <dgm:prSet presAssocID="{308B1A40-8E4C-427F-BFEF-4132C3DDB3F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6BBB4-4B57-485E-BDC4-7F358DC7DBBD}" type="pres">
      <dgm:prSet presAssocID="{308B1A40-8E4C-427F-BFEF-4132C3DDB3F0}" presName="negSpace" presStyleCnt="0"/>
      <dgm:spPr/>
    </dgm:pt>
    <dgm:pt modelId="{7D17F6FD-53E8-4FD9-9B14-66236D58ECF8}" type="pres">
      <dgm:prSet presAssocID="{308B1A40-8E4C-427F-BFEF-4132C3DDB3F0}" presName="circle" presStyleLbl="node1" presStyleIdx="0" presStyleCnt="2"/>
      <dgm:spPr/>
      <dgm:t>
        <a:bodyPr/>
        <a:lstStyle/>
        <a:p>
          <a:endParaRPr lang="ru-RU"/>
        </a:p>
      </dgm:t>
    </dgm:pt>
    <dgm:pt modelId="{841F7291-F83C-43BE-B52E-F0C6D427444F}" type="pres">
      <dgm:prSet presAssocID="{112CE2EB-0F88-44EB-BCED-88F7CA27902A}" presName="transSpace" presStyleCnt="0"/>
      <dgm:spPr/>
    </dgm:pt>
    <dgm:pt modelId="{8B23B1B1-4737-4469-B029-E7560B0B7082}" type="pres">
      <dgm:prSet presAssocID="{90513AFB-0F68-42D6-B1F7-288C463EE1C6}" presName="posSpace" presStyleCnt="0"/>
      <dgm:spPr/>
    </dgm:pt>
    <dgm:pt modelId="{AB96A316-491B-4FA1-A262-3514246A3ADD}" type="pres">
      <dgm:prSet presAssocID="{90513AFB-0F68-42D6-B1F7-288C463EE1C6}" presName="vertFlow" presStyleCnt="0"/>
      <dgm:spPr/>
    </dgm:pt>
    <dgm:pt modelId="{D5AD9191-F7D7-4A33-9364-6852CBA8E6D5}" type="pres">
      <dgm:prSet presAssocID="{90513AFB-0F68-42D6-B1F7-288C463EE1C6}" presName="topSpace" presStyleCnt="0"/>
      <dgm:spPr/>
    </dgm:pt>
    <dgm:pt modelId="{F87BB02C-0D4B-4ECD-92BD-154AF996D5CB}" type="pres">
      <dgm:prSet presAssocID="{90513AFB-0F68-42D6-B1F7-288C463EE1C6}" presName="firstComp" presStyleCnt="0"/>
      <dgm:spPr/>
    </dgm:pt>
    <dgm:pt modelId="{0651FE1A-307B-4E7D-B4E8-B340C944018F}" type="pres">
      <dgm:prSet presAssocID="{90513AFB-0F68-42D6-B1F7-288C463EE1C6}" presName="firstChild" presStyleLbl="bgAccFollowNode1" presStyleIdx="1" presStyleCnt="3"/>
      <dgm:spPr/>
      <dgm:t>
        <a:bodyPr/>
        <a:lstStyle/>
        <a:p>
          <a:endParaRPr lang="ru-RU"/>
        </a:p>
      </dgm:t>
    </dgm:pt>
    <dgm:pt modelId="{0CB75E4A-2BB3-484E-9BC2-7038F0A0BAB8}" type="pres">
      <dgm:prSet presAssocID="{90513AFB-0F68-42D6-B1F7-288C463EE1C6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1BF0-45A9-48E9-9BE4-A25B30D79717}" type="pres">
      <dgm:prSet presAssocID="{95F676CC-616C-4B6C-AAE5-A510F0FE6D1F}" presName="comp" presStyleCnt="0"/>
      <dgm:spPr/>
    </dgm:pt>
    <dgm:pt modelId="{2C120E91-4603-4FE5-A3CC-111B15492D20}" type="pres">
      <dgm:prSet presAssocID="{95F676CC-616C-4B6C-AAE5-A510F0FE6D1F}" presName="child" presStyleLbl="bgAccFollowNode1" presStyleIdx="2" presStyleCnt="3" custLinFactNeighborX="0" custLinFactNeighborY="-818"/>
      <dgm:spPr/>
      <dgm:t>
        <a:bodyPr/>
        <a:lstStyle/>
        <a:p>
          <a:endParaRPr lang="ru-RU"/>
        </a:p>
      </dgm:t>
    </dgm:pt>
    <dgm:pt modelId="{B61646CF-CE10-43AD-9708-F796FF0E47AB}" type="pres">
      <dgm:prSet presAssocID="{95F676CC-616C-4B6C-AAE5-A510F0FE6D1F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C63AC-392F-4B02-BF66-28FF27F3BE8F}" type="pres">
      <dgm:prSet presAssocID="{90513AFB-0F68-42D6-B1F7-288C463EE1C6}" presName="negSpace" presStyleCnt="0"/>
      <dgm:spPr/>
    </dgm:pt>
    <dgm:pt modelId="{C86D021D-7554-4863-BB9C-960F0DBD1BB4}" type="pres">
      <dgm:prSet presAssocID="{90513AFB-0F68-42D6-B1F7-288C463EE1C6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67BB1626-62A5-4E3E-B773-F8D7CD55B560}" type="presOf" srcId="{95F676CC-616C-4B6C-AAE5-A510F0FE6D1F}" destId="{2C120E91-4603-4FE5-A3CC-111B15492D20}" srcOrd="0" destOrd="0" presId="urn:microsoft.com/office/officeart/2005/8/layout/hList9"/>
    <dgm:cxn modelId="{D5BD1FC6-8285-4B02-8C25-1D958D5CFC4F}" srcId="{308B1A40-8E4C-427F-BFEF-4132C3DDB3F0}" destId="{8B7E7A8B-C286-4CB4-8469-54EFFCACBFC2}" srcOrd="0" destOrd="0" parTransId="{62C985B1-F519-4E54-AEFB-477F146BC5A1}" sibTransId="{AB3A5CB5-8142-4B58-BFA0-132FFB05BD15}"/>
    <dgm:cxn modelId="{A02CDAA9-B768-4EFA-BB73-7F96B51C491F}" type="presOf" srcId="{90513AFB-0F68-42D6-B1F7-288C463EE1C6}" destId="{C86D021D-7554-4863-BB9C-960F0DBD1BB4}" srcOrd="0" destOrd="0" presId="urn:microsoft.com/office/officeart/2005/8/layout/hList9"/>
    <dgm:cxn modelId="{CE6E945C-A55E-475A-9288-669C6F708042}" srcId="{90513AFB-0F68-42D6-B1F7-288C463EE1C6}" destId="{4F741F63-B4D2-4C2F-A8B6-6EC1FCBBC383}" srcOrd="0" destOrd="0" parTransId="{F513D5A1-1B2D-4959-873E-1FBFBBA23B5E}" sibTransId="{B35A7E22-95A4-41EA-A7E6-29E815910A7B}"/>
    <dgm:cxn modelId="{BF42293F-C6D0-4F40-99A2-AD5B8A8DB0C4}" type="presOf" srcId="{95F676CC-616C-4B6C-AAE5-A510F0FE6D1F}" destId="{B61646CF-CE10-43AD-9708-F796FF0E47AB}" srcOrd="1" destOrd="0" presId="urn:microsoft.com/office/officeart/2005/8/layout/hList9"/>
    <dgm:cxn modelId="{2BCA34CF-CA98-403E-AF65-EAB05DFA0D3F}" srcId="{A8972CB0-B6BE-47BD-A3B3-2A9544B07569}" destId="{308B1A40-8E4C-427F-BFEF-4132C3DDB3F0}" srcOrd="0" destOrd="0" parTransId="{67899C1D-D408-4FD7-A81A-B91C721E6C6F}" sibTransId="{112CE2EB-0F88-44EB-BCED-88F7CA27902A}"/>
    <dgm:cxn modelId="{94559451-F2B5-47FF-AD7B-DB7003D01E89}" type="presOf" srcId="{A8972CB0-B6BE-47BD-A3B3-2A9544B07569}" destId="{58468133-B230-4F34-BDDD-D1543E2F860F}" srcOrd="0" destOrd="0" presId="urn:microsoft.com/office/officeart/2005/8/layout/hList9"/>
    <dgm:cxn modelId="{0B16C849-E1CB-4D08-A652-EECE9B4C2CCA}" type="presOf" srcId="{8B7E7A8B-C286-4CB4-8469-54EFFCACBFC2}" destId="{6E19A513-4BFD-478E-ABF1-E0F85C74D1E8}" srcOrd="1" destOrd="0" presId="urn:microsoft.com/office/officeart/2005/8/layout/hList9"/>
    <dgm:cxn modelId="{EE467A7A-12AF-4132-8A29-02B7539971DB}" type="presOf" srcId="{4F741F63-B4D2-4C2F-A8B6-6EC1FCBBC383}" destId="{0CB75E4A-2BB3-484E-9BC2-7038F0A0BAB8}" srcOrd="1" destOrd="0" presId="urn:microsoft.com/office/officeart/2005/8/layout/hList9"/>
    <dgm:cxn modelId="{2EF9A5ED-CB3A-4353-BC07-74A908D29805}" srcId="{90513AFB-0F68-42D6-B1F7-288C463EE1C6}" destId="{95F676CC-616C-4B6C-AAE5-A510F0FE6D1F}" srcOrd="1" destOrd="0" parTransId="{0931075A-5B58-4419-9F82-C0BAEC5C598D}" sibTransId="{88D92F1D-85AA-4040-A069-500005AAFD1A}"/>
    <dgm:cxn modelId="{392F5980-144F-4505-A878-3F4DC8940AEF}" type="presOf" srcId="{308B1A40-8E4C-427F-BFEF-4132C3DDB3F0}" destId="{7D17F6FD-53E8-4FD9-9B14-66236D58ECF8}" srcOrd="0" destOrd="0" presId="urn:microsoft.com/office/officeart/2005/8/layout/hList9"/>
    <dgm:cxn modelId="{C3D03183-0EDB-4FA8-89D5-886F54574A1A}" srcId="{A8972CB0-B6BE-47BD-A3B3-2A9544B07569}" destId="{90513AFB-0F68-42D6-B1F7-288C463EE1C6}" srcOrd="1" destOrd="0" parTransId="{9392803B-687B-4A13-8AE2-C592033A9497}" sibTransId="{3B7B6AD7-1032-4F17-8939-5A175952D042}"/>
    <dgm:cxn modelId="{C97DFEC3-BCD9-40FC-9E2E-D753DF5DF684}" type="presOf" srcId="{4F741F63-B4D2-4C2F-A8B6-6EC1FCBBC383}" destId="{0651FE1A-307B-4E7D-B4E8-B340C944018F}" srcOrd="0" destOrd="0" presId="urn:microsoft.com/office/officeart/2005/8/layout/hList9"/>
    <dgm:cxn modelId="{B07407E1-B567-4CE0-9270-16341A40337D}" type="presOf" srcId="{8B7E7A8B-C286-4CB4-8469-54EFFCACBFC2}" destId="{43751A12-2968-41D1-AED9-371E771B6967}" srcOrd="0" destOrd="0" presId="urn:microsoft.com/office/officeart/2005/8/layout/hList9"/>
    <dgm:cxn modelId="{F6C51923-9A4D-433A-A5B0-C0219018182F}" type="presParOf" srcId="{58468133-B230-4F34-BDDD-D1543E2F860F}" destId="{F0A01C46-782E-4D38-972A-7F8001C15F84}" srcOrd="0" destOrd="0" presId="urn:microsoft.com/office/officeart/2005/8/layout/hList9"/>
    <dgm:cxn modelId="{AC32D37A-8F8E-457C-BC96-27EA4F9F4149}" type="presParOf" srcId="{58468133-B230-4F34-BDDD-D1543E2F860F}" destId="{CF137CAD-D0D3-4B83-BE09-46B8F1462D48}" srcOrd="1" destOrd="0" presId="urn:microsoft.com/office/officeart/2005/8/layout/hList9"/>
    <dgm:cxn modelId="{BD91A955-0209-4356-A59A-D2B9C3E6A720}" type="presParOf" srcId="{CF137CAD-D0D3-4B83-BE09-46B8F1462D48}" destId="{6F5F78C8-5B74-4FEC-B258-4A011A518290}" srcOrd="0" destOrd="0" presId="urn:microsoft.com/office/officeart/2005/8/layout/hList9"/>
    <dgm:cxn modelId="{B6412173-CEE7-45FF-91BF-1349A4E022C5}" type="presParOf" srcId="{CF137CAD-D0D3-4B83-BE09-46B8F1462D48}" destId="{451E8A8A-2C91-458B-BB4F-A46AABE2EB28}" srcOrd="1" destOrd="0" presId="urn:microsoft.com/office/officeart/2005/8/layout/hList9"/>
    <dgm:cxn modelId="{D1CD6D6F-E303-4DB7-9BAA-8A04DB373A81}" type="presParOf" srcId="{451E8A8A-2C91-458B-BB4F-A46AABE2EB28}" destId="{43751A12-2968-41D1-AED9-371E771B6967}" srcOrd="0" destOrd="0" presId="urn:microsoft.com/office/officeart/2005/8/layout/hList9"/>
    <dgm:cxn modelId="{D65C3F81-422D-45EF-9C38-3FC7ABA5A4CE}" type="presParOf" srcId="{451E8A8A-2C91-458B-BB4F-A46AABE2EB28}" destId="{6E19A513-4BFD-478E-ABF1-E0F85C74D1E8}" srcOrd="1" destOrd="0" presId="urn:microsoft.com/office/officeart/2005/8/layout/hList9"/>
    <dgm:cxn modelId="{956DBD76-7EC3-41EE-AC06-51DDA1644C2D}" type="presParOf" srcId="{58468133-B230-4F34-BDDD-D1543E2F860F}" destId="{BDC6BBB4-4B57-485E-BDC4-7F358DC7DBBD}" srcOrd="2" destOrd="0" presId="urn:microsoft.com/office/officeart/2005/8/layout/hList9"/>
    <dgm:cxn modelId="{61C43401-AF56-4655-9BEC-49768015EEA7}" type="presParOf" srcId="{58468133-B230-4F34-BDDD-D1543E2F860F}" destId="{7D17F6FD-53E8-4FD9-9B14-66236D58ECF8}" srcOrd="3" destOrd="0" presId="urn:microsoft.com/office/officeart/2005/8/layout/hList9"/>
    <dgm:cxn modelId="{05E6C12E-CD80-4AFF-868D-488F008E063D}" type="presParOf" srcId="{58468133-B230-4F34-BDDD-D1543E2F860F}" destId="{841F7291-F83C-43BE-B52E-F0C6D427444F}" srcOrd="4" destOrd="0" presId="urn:microsoft.com/office/officeart/2005/8/layout/hList9"/>
    <dgm:cxn modelId="{066766B1-056C-4D9D-A3AE-8AEFD9D073ED}" type="presParOf" srcId="{58468133-B230-4F34-BDDD-D1543E2F860F}" destId="{8B23B1B1-4737-4469-B029-E7560B0B7082}" srcOrd="5" destOrd="0" presId="urn:microsoft.com/office/officeart/2005/8/layout/hList9"/>
    <dgm:cxn modelId="{1E400D63-64C7-4B0D-8719-5BA97BB24070}" type="presParOf" srcId="{58468133-B230-4F34-BDDD-D1543E2F860F}" destId="{AB96A316-491B-4FA1-A262-3514246A3ADD}" srcOrd="6" destOrd="0" presId="urn:microsoft.com/office/officeart/2005/8/layout/hList9"/>
    <dgm:cxn modelId="{76399BCE-488F-475A-9496-AA39798C559F}" type="presParOf" srcId="{AB96A316-491B-4FA1-A262-3514246A3ADD}" destId="{D5AD9191-F7D7-4A33-9364-6852CBA8E6D5}" srcOrd="0" destOrd="0" presId="urn:microsoft.com/office/officeart/2005/8/layout/hList9"/>
    <dgm:cxn modelId="{5A25A0EA-60BE-4F0A-9108-675F3C198B22}" type="presParOf" srcId="{AB96A316-491B-4FA1-A262-3514246A3ADD}" destId="{F87BB02C-0D4B-4ECD-92BD-154AF996D5CB}" srcOrd="1" destOrd="0" presId="urn:microsoft.com/office/officeart/2005/8/layout/hList9"/>
    <dgm:cxn modelId="{AE3D9261-F092-44F0-99C4-6F8893014766}" type="presParOf" srcId="{F87BB02C-0D4B-4ECD-92BD-154AF996D5CB}" destId="{0651FE1A-307B-4E7D-B4E8-B340C944018F}" srcOrd="0" destOrd="0" presId="urn:microsoft.com/office/officeart/2005/8/layout/hList9"/>
    <dgm:cxn modelId="{BE1E3725-0008-4483-A48E-A7FB9B88FFC8}" type="presParOf" srcId="{F87BB02C-0D4B-4ECD-92BD-154AF996D5CB}" destId="{0CB75E4A-2BB3-484E-9BC2-7038F0A0BAB8}" srcOrd="1" destOrd="0" presId="urn:microsoft.com/office/officeart/2005/8/layout/hList9"/>
    <dgm:cxn modelId="{044BF512-56D6-415D-8961-54FE710E0680}" type="presParOf" srcId="{AB96A316-491B-4FA1-A262-3514246A3ADD}" destId="{40831BF0-45A9-48E9-9BE4-A25B30D79717}" srcOrd="2" destOrd="0" presId="urn:microsoft.com/office/officeart/2005/8/layout/hList9"/>
    <dgm:cxn modelId="{9B35CE7E-2184-4FAB-83F9-99B1AE45758C}" type="presParOf" srcId="{40831BF0-45A9-48E9-9BE4-A25B30D79717}" destId="{2C120E91-4603-4FE5-A3CC-111B15492D20}" srcOrd="0" destOrd="0" presId="urn:microsoft.com/office/officeart/2005/8/layout/hList9"/>
    <dgm:cxn modelId="{20E9E3AE-145B-482E-B492-B9E13D4510D0}" type="presParOf" srcId="{40831BF0-45A9-48E9-9BE4-A25B30D79717}" destId="{B61646CF-CE10-43AD-9708-F796FF0E47AB}" srcOrd="1" destOrd="0" presId="urn:microsoft.com/office/officeart/2005/8/layout/hList9"/>
    <dgm:cxn modelId="{9AE971AE-3427-4FFC-AFDF-BD17D378A5EC}" type="presParOf" srcId="{58468133-B230-4F34-BDDD-D1543E2F860F}" destId="{C5FC63AC-392F-4B02-BF66-28FF27F3BE8F}" srcOrd="7" destOrd="0" presId="urn:microsoft.com/office/officeart/2005/8/layout/hList9"/>
    <dgm:cxn modelId="{8B1BE020-432C-410E-93DE-09D6D2A7418F}" type="presParOf" srcId="{58468133-B230-4F34-BDDD-D1543E2F860F}" destId="{C86D021D-7554-4863-BB9C-960F0DBD1BB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729DD-A443-4134-A724-0581ECCF6A4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397DA-F1D7-43CD-A352-128C3FC3642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только на компьютерах</a:t>
          </a:r>
        </a:p>
      </dgm:t>
    </dgm:pt>
    <dgm:pt modelId="{9CF8F13F-81A3-44E2-A2A9-D1A427AD57FA}" type="parTrans" cxnId="{095D113D-807B-41E4-8616-5EAF3327DE1A}">
      <dgm:prSet/>
      <dgm:spPr/>
      <dgm:t>
        <a:bodyPr/>
        <a:lstStyle/>
        <a:p>
          <a:endParaRPr lang="ru-RU"/>
        </a:p>
      </dgm:t>
    </dgm:pt>
    <dgm:pt modelId="{5E7FFE99-ED4F-4FC7-8592-DC5937E32A79}" type="sibTrans" cxnId="{095D113D-807B-41E4-8616-5EAF3327DE1A}">
      <dgm:prSet/>
      <dgm:spPr/>
      <dgm:t>
        <a:bodyPr/>
        <a:lstStyle/>
        <a:p>
          <a:endParaRPr lang="ru-RU"/>
        </a:p>
      </dgm:t>
    </dgm:pt>
    <dgm:pt modelId="{38760A03-01A1-4F2B-9DB1-0E15728544D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по иностранным языкам (все обучающиеся по ППССЗ)</a:t>
          </a:r>
        </a:p>
      </dgm:t>
    </dgm:pt>
    <dgm:pt modelId="{685C9B61-295A-4E5C-A138-4781C54A1FF7}" type="parTrans" cxnId="{231799AD-4948-487F-A14E-8D35E50845AC}">
      <dgm:prSet/>
      <dgm:spPr/>
      <dgm:t>
        <a:bodyPr/>
        <a:lstStyle/>
        <a:p>
          <a:endParaRPr lang="ru-RU"/>
        </a:p>
      </dgm:t>
    </dgm:pt>
    <dgm:pt modelId="{857E620D-C472-41DA-8A91-054A86EF76B0}" type="sibTrans" cxnId="{231799AD-4948-487F-A14E-8D35E50845AC}">
      <dgm:prSet/>
      <dgm:spPr/>
      <dgm:t>
        <a:bodyPr/>
        <a:lstStyle/>
        <a:p>
          <a:endParaRPr lang="ru-RU"/>
        </a:p>
      </dgm:t>
    </dgm:pt>
    <dgm:pt modelId="{64B11817-79F9-42F5-A0B8-F252EE453D4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часть заданий по информатике (обучающиеся 1курсов по ППССЗ)</a:t>
          </a:r>
        </a:p>
      </dgm:t>
    </dgm:pt>
    <dgm:pt modelId="{3C3133A4-A631-4A60-B0DA-4A04DBC53597}" type="parTrans" cxnId="{F9CF31EA-8881-499F-9AFA-662B9B02C1C8}">
      <dgm:prSet/>
      <dgm:spPr/>
      <dgm:t>
        <a:bodyPr/>
        <a:lstStyle/>
        <a:p>
          <a:endParaRPr lang="ru-RU"/>
        </a:p>
      </dgm:t>
    </dgm:pt>
    <dgm:pt modelId="{E70FE21B-741D-4436-8C59-909C51F55895}" type="sibTrans" cxnId="{F9CF31EA-8881-499F-9AFA-662B9B02C1C8}">
      <dgm:prSet/>
      <dgm:spPr/>
      <dgm:t>
        <a:bodyPr/>
        <a:lstStyle/>
        <a:p>
          <a:endParaRPr lang="ru-RU"/>
        </a:p>
      </dgm:t>
    </dgm:pt>
    <dgm:pt modelId="{729B38BB-13FB-40D5-BA40-7CA38CD44B68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на бланках или на компьютерах (по решению ОО)</a:t>
          </a:r>
        </a:p>
      </dgm:t>
    </dgm:pt>
    <dgm:pt modelId="{EA88D94D-D06F-42A5-AFAF-8535159983E5}" type="parTrans" cxnId="{1A199DDC-19D7-40D3-B8CB-C504F3673509}">
      <dgm:prSet/>
      <dgm:spPr/>
      <dgm:t>
        <a:bodyPr/>
        <a:lstStyle/>
        <a:p>
          <a:endParaRPr lang="ru-RU"/>
        </a:p>
      </dgm:t>
    </dgm:pt>
    <dgm:pt modelId="{8FD33C4B-3705-4CC3-AAF4-96B45EFE1E25}" type="sibTrans" cxnId="{1A199DDC-19D7-40D3-B8CB-C504F3673509}">
      <dgm:prSet/>
      <dgm:spPr/>
      <dgm:t>
        <a:bodyPr/>
        <a:lstStyle/>
        <a:p>
          <a:endParaRPr lang="ru-RU"/>
        </a:p>
      </dgm:t>
    </dgm:pt>
    <dgm:pt modelId="{52C9A575-3922-4E01-B8D7-E479268A76E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проверочная работа с оценкой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результатов обучения</a:t>
          </a:r>
          <a:br>
            <a:rPr lang="ru-RU" dirty="0">
              <a:latin typeface="Times New Roman" pitchFamily="18" charset="0"/>
              <a:cs typeface="Times New Roman" pitchFamily="18" charset="0"/>
            </a:rPr>
          </a:br>
          <a:r>
            <a:rPr lang="ru-RU" dirty="0">
              <a:latin typeface="Times New Roman" pitchFamily="18" charset="0"/>
              <a:cs typeface="Times New Roman" pitchFamily="18" charset="0"/>
            </a:rPr>
            <a:t>(все категории обучающихся)</a:t>
          </a:r>
        </a:p>
      </dgm:t>
    </dgm:pt>
    <dgm:pt modelId="{334D47F2-15CB-4AAC-A114-81476CB25766}" type="parTrans" cxnId="{8622AE45-0348-47C2-892F-A0BEEF34C0F8}">
      <dgm:prSet/>
      <dgm:spPr/>
      <dgm:t>
        <a:bodyPr/>
        <a:lstStyle/>
        <a:p>
          <a:endParaRPr lang="ru-RU"/>
        </a:p>
      </dgm:t>
    </dgm:pt>
    <dgm:pt modelId="{4A639877-EDD9-44C4-B820-EDCB1EB4E664}" type="sibTrans" cxnId="{8622AE45-0348-47C2-892F-A0BEEF34C0F8}">
      <dgm:prSet/>
      <dgm:spPr/>
      <dgm:t>
        <a:bodyPr/>
        <a:lstStyle/>
        <a:p>
          <a:endParaRPr lang="ru-RU"/>
        </a:p>
      </dgm:t>
    </dgm:pt>
    <dgm:pt modelId="{B01CADFA-F65B-4F99-981B-815AE50FBF8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на бланках</a:t>
          </a:r>
        </a:p>
      </dgm:t>
    </dgm:pt>
    <dgm:pt modelId="{99AB1E14-512C-4935-884F-D1F9AB129B3F}" type="parTrans" cxnId="{65D8116E-419C-4AFC-87EC-A5A0BC596C2F}">
      <dgm:prSet/>
      <dgm:spPr/>
      <dgm:t>
        <a:bodyPr/>
        <a:lstStyle/>
        <a:p>
          <a:endParaRPr lang="ru-RU"/>
        </a:p>
      </dgm:t>
    </dgm:pt>
    <dgm:pt modelId="{789C5244-4F93-4000-BB7B-7A968795BAF4}" type="sibTrans" cxnId="{65D8116E-419C-4AFC-87EC-A5A0BC596C2F}">
      <dgm:prSet/>
      <dgm:spPr/>
      <dgm:t>
        <a:bodyPr/>
        <a:lstStyle/>
        <a:p>
          <a:endParaRPr lang="ru-RU"/>
        </a:p>
      </dgm:t>
    </dgm:pt>
    <dgm:pt modelId="{5EB95C79-1502-4CFB-9665-E129C5DB9F1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все остальные работы</a:t>
          </a:r>
        </a:p>
      </dgm:t>
    </dgm:pt>
    <dgm:pt modelId="{79549033-C165-4C91-850A-D61FD322F1BD}" type="parTrans" cxnId="{1DC5DB71-0836-463D-B2B9-7514AE244CA3}">
      <dgm:prSet/>
      <dgm:spPr/>
      <dgm:t>
        <a:bodyPr/>
        <a:lstStyle/>
        <a:p>
          <a:endParaRPr lang="ru-RU"/>
        </a:p>
      </dgm:t>
    </dgm:pt>
    <dgm:pt modelId="{2CAE5DED-564E-4356-8CEF-E3E6E814FAAF}" type="sibTrans" cxnId="{1DC5DB71-0836-463D-B2B9-7514AE244CA3}">
      <dgm:prSet/>
      <dgm:spPr/>
      <dgm:t>
        <a:bodyPr/>
        <a:lstStyle/>
        <a:p>
          <a:endParaRPr lang="ru-RU"/>
        </a:p>
      </dgm:t>
    </dgm:pt>
    <dgm:pt modelId="{23CA9E7E-BE28-49CA-A6B7-DECA9E737511}" type="pres">
      <dgm:prSet presAssocID="{74C729DD-A443-4134-A724-0581ECCF6A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892ADB-F3BB-482D-B1E7-B5AD5A689CCA}" type="pres">
      <dgm:prSet presAssocID="{1BE397DA-F1D7-43CD-A352-128C3FC36421}" presName="composite" presStyleCnt="0"/>
      <dgm:spPr/>
    </dgm:pt>
    <dgm:pt modelId="{3851B19B-3DBB-45C4-8A80-92D0CFD72421}" type="pres">
      <dgm:prSet presAssocID="{1BE397DA-F1D7-43CD-A352-128C3FC364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23558-C441-426C-AF3A-BAB7A7C51066}" type="pres">
      <dgm:prSet presAssocID="{1BE397DA-F1D7-43CD-A352-128C3FC3642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9F4B-DD2D-4B09-8199-C07300800873}" type="pres">
      <dgm:prSet presAssocID="{5E7FFE99-ED4F-4FC7-8592-DC5937E32A79}" presName="space" presStyleCnt="0"/>
      <dgm:spPr/>
    </dgm:pt>
    <dgm:pt modelId="{0D36DD1F-F75B-4959-98BF-173575108AE4}" type="pres">
      <dgm:prSet presAssocID="{729B38BB-13FB-40D5-BA40-7CA38CD44B68}" presName="composite" presStyleCnt="0"/>
      <dgm:spPr/>
    </dgm:pt>
    <dgm:pt modelId="{7F4F8E8C-1BA7-41BF-8F3C-142ECB04AD96}" type="pres">
      <dgm:prSet presAssocID="{729B38BB-13FB-40D5-BA40-7CA38CD44B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261B5-0338-4933-8C35-FDC7BF39AAE6}" type="pres">
      <dgm:prSet presAssocID="{729B38BB-13FB-40D5-BA40-7CA38CD44B6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D1045-4D42-4170-B911-061B0D3CBB68}" type="pres">
      <dgm:prSet presAssocID="{8FD33C4B-3705-4CC3-AAF4-96B45EFE1E25}" presName="space" presStyleCnt="0"/>
      <dgm:spPr/>
    </dgm:pt>
    <dgm:pt modelId="{7CD52972-2792-43CD-B5AB-18D2216B06F1}" type="pres">
      <dgm:prSet presAssocID="{B01CADFA-F65B-4F99-981B-815AE50FBF80}" presName="composite" presStyleCnt="0"/>
      <dgm:spPr/>
    </dgm:pt>
    <dgm:pt modelId="{13C28433-CD14-4CE2-88FE-4D5B2C2A9A38}" type="pres">
      <dgm:prSet presAssocID="{B01CADFA-F65B-4F99-981B-815AE50FBF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69A3-380B-4804-AEA2-E824024F1F06}" type="pres">
      <dgm:prSet presAssocID="{B01CADFA-F65B-4F99-981B-815AE50FBF8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23893-A868-4E08-97D6-A5F5A70EDD73}" type="presOf" srcId="{64B11817-79F9-42F5-A0B8-F252EE453D49}" destId="{27223558-C441-426C-AF3A-BAB7A7C51066}" srcOrd="0" destOrd="1" presId="urn:microsoft.com/office/officeart/2005/8/layout/hList1"/>
    <dgm:cxn modelId="{231799AD-4948-487F-A14E-8D35E50845AC}" srcId="{1BE397DA-F1D7-43CD-A352-128C3FC36421}" destId="{38760A03-01A1-4F2B-9DB1-0E15728544D3}" srcOrd="0" destOrd="0" parTransId="{685C9B61-295A-4E5C-A138-4781C54A1FF7}" sibTransId="{857E620D-C472-41DA-8A91-054A86EF76B0}"/>
    <dgm:cxn modelId="{EA0B37DC-3F38-482B-B160-CB306D06D765}" type="presOf" srcId="{74C729DD-A443-4134-A724-0581ECCF6A48}" destId="{23CA9E7E-BE28-49CA-A6B7-DECA9E737511}" srcOrd="0" destOrd="0" presId="urn:microsoft.com/office/officeart/2005/8/layout/hList1"/>
    <dgm:cxn modelId="{29EBC470-32A8-426B-B018-F0B09B50B3B0}" type="presOf" srcId="{729B38BB-13FB-40D5-BA40-7CA38CD44B68}" destId="{7F4F8E8C-1BA7-41BF-8F3C-142ECB04AD96}" srcOrd="0" destOrd="0" presId="urn:microsoft.com/office/officeart/2005/8/layout/hList1"/>
    <dgm:cxn modelId="{1A199DDC-19D7-40D3-B8CB-C504F3673509}" srcId="{74C729DD-A443-4134-A724-0581ECCF6A48}" destId="{729B38BB-13FB-40D5-BA40-7CA38CD44B68}" srcOrd="1" destOrd="0" parTransId="{EA88D94D-D06F-42A5-AFAF-8535159983E5}" sibTransId="{8FD33C4B-3705-4CC3-AAF4-96B45EFE1E25}"/>
    <dgm:cxn modelId="{65D8116E-419C-4AFC-87EC-A5A0BC596C2F}" srcId="{74C729DD-A443-4134-A724-0581ECCF6A48}" destId="{B01CADFA-F65B-4F99-981B-815AE50FBF80}" srcOrd="2" destOrd="0" parTransId="{99AB1E14-512C-4935-884F-D1F9AB129B3F}" sibTransId="{789C5244-4F93-4000-BB7B-7A968795BAF4}"/>
    <dgm:cxn modelId="{1DC5DB71-0836-463D-B2B9-7514AE244CA3}" srcId="{B01CADFA-F65B-4F99-981B-815AE50FBF80}" destId="{5EB95C79-1502-4CFB-9665-E129C5DB9F1B}" srcOrd="0" destOrd="0" parTransId="{79549033-C165-4C91-850A-D61FD322F1BD}" sibTransId="{2CAE5DED-564E-4356-8CEF-E3E6E814FAAF}"/>
    <dgm:cxn modelId="{34DF535F-DA03-46DA-9DCF-461932C08468}" type="presOf" srcId="{5EB95C79-1502-4CFB-9665-E129C5DB9F1B}" destId="{3BAA69A3-380B-4804-AEA2-E824024F1F06}" srcOrd="0" destOrd="0" presId="urn:microsoft.com/office/officeart/2005/8/layout/hList1"/>
    <dgm:cxn modelId="{55606FF4-331A-4BB8-8D38-D685582020B1}" type="presOf" srcId="{1BE397DA-F1D7-43CD-A352-128C3FC36421}" destId="{3851B19B-3DBB-45C4-8A80-92D0CFD72421}" srcOrd="0" destOrd="0" presId="urn:microsoft.com/office/officeart/2005/8/layout/hList1"/>
    <dgm:cxn modelId="{BDCE3046-6101-438B-AD12-8941787E0336}" type="presOf" srcId="{B01CADFA-F65B-4F99-981B-815AE50FBF80}" destId="{13C28433-CD14-4CE2-88FE-4D5B2C2A9A38}" srcOrd="0" destOrd="0" presId="urn:microsoft.com/office/officeart/2005/8/layout/hList1"/>
    <dgm:cxn modelId="{F9CF31EA-8881-499F-9AFA-662B9B02C1C8}" srcId="{1BE397DA-F1D7-43CD-A352-128C3FC36421}" destId="{64B11817-79F9-42F5-A0B8-F252EE453D49}" srcOrd="1" destOrd="0" parTransId="{3C3133A4-A631-4A60-B0DA-4A04DBC53597}" sibTransId="{E70FE21B-741D-4436-8C59-909C51F55895}"/>
    <dgm:cxn modelId="{8622AE45-0348-47C2-892F-A0BEEF34C0F8}" srcId="{729B38BB-13FB-40D5-BA40-7CA38CD44B68}" destId="{52C9A575-3922-4E01-B8D7-E479268A76E1}" srcOrd="0" destOrd="0" parTransId="{334D47F2-15CB-4AAC-A114-81476CB25766}" sibTransId="{4A639877-EDD9-44C4-B820-EDCB1EB4E664}"/>
    <dgm:cxn modelId="{095D113D-807B-41E4-8616-5EAF3327DE1A}" srcId="{74C729DD-A443-4134-A724-0581ECCF6A48}" destId="{1BE397DA-F1D7-43CD-A352-128C3FC36421}" srcOrd="0" destOrd="0" parTransId="{9CF8F13F-81A3-44E2-A2A9-D1A427AD57FA}" sibTransId="{5E7FFE99-ED4F-4FC7-8592-DC5937E32A79}"/>
    <dgm:cxn modelId="{0F62BCA4-620C-42F4-81CC-21E8248B48FE}" type="presOf" srcId="{38760A03-01A1-4F2B-9DB1-0E15728544D3}" destId="{27223558-C441-426C-AF3A-BAB7A7C51066}" srcOrd="0" destOrd="0" presId="urn:microsoft.com/office/officeart/2005/8/layout/hList1"/>
    <dgm:cxn modelId="{29139490-D084-4E6A-961D-AFDD521E7171}" type="presOf" srcId="{52C9A575-3922-4E01-B8D7-E479268A76E1}" destId="{B9A261B5-0338-4933-8C35-FDC7BF39AAE6}" srcOrd="0" destOrd="0" presId="urn:microsoft.com/office/officeart/2005/8/layout/hList1"/>
    <dgm:cxn modelId="{E93A2089-1833-44F1-8750-721A687AF07F}" type="presParOf" srcId="{23CA9E7E-BE28-49CA-A6B7-DECA9E737511}" destId="{E0892ADB-F3BB-482D-B1E7-B5AD5A689CCA}" srcOrd="0" destOrd="0" presId="urn:microsoft.com/office/officeart/2005/8/layout/hList1"/>
    <dgm:cxn modelId="{CC4D9164-26BF-4DEB-A952-34B5C4A527FB}" type="presParOf" srcId="{E0892ADB-F3BB-482D-B1E7-B5AD5A689CCA}" destId="{3851B19B-3DBB-45C4-8A80-92D0CFD72421}" srcOrd="0" destOrd="0" presId="urn:microsoft.com/office/officeart/2005/8/layout/hList1"/>
    <dgm:cxn modelId="{15A9151C-0C5D-4400-A959-AC8B55BF90C6}" type="presParOf" srcId="{E0892ADB-F3BB-482D-B1E7-B5AD5A689CCA}" destId="{27223558-C441-426C-AF3A-BAB7A7C51066}" srcOrd="1" destOrd="0" presId="urn:microsoft.com/office/officeart/2005/8/layout/hList1"/>
    <dgm:cxn modelId="{428C0CA6-C7C9-48F7-84E8-C33894D29EFC}" type="presParOf" srcId="{23CA9E7E-BE28-49CA-A6B7-DECA9E737511}" destId="{DB789F4B-DD2D-4B09-8199-C07300800873}" srcOrd="1" destOrd="0" presId="urn:microsoft.com/office/officeart/2005/8/layout/hList1"/>
    <dgm:cxn modelId="{A9F0FFDA-534A-43AB-99D2-B574C3AC48AB}" type="presParOf" srcId="{23CA9E7E-BE28-49CA-A6B7-DECA9E737511}" destId="{0D36DD1F-F75B-4959-98BF-173575108AE4}" srcOrd="2" destOrd="0" presId="urn:microsoft.com/office/officeart/2005/8/layout/hList1"/>
    <dgm:cxn modelId="{49EF62A6-AC12-4E05-9A9D-B5DFC34AC570}" type="presParOf" srcId="{0D36DD1F-F75B-4959-98BF-173575108AE4}" destId="{7F4F8E8C-1BA7-41BF-8F3C-142ECB04AD96}" srcOrd="0" destOrd="0" presId="urn:microsoft.com/office/officeart/2005/8/layout/hList1"/>
    <dgm:cxn modelId="{8C498F5E-8128-4DF1-8BA9-5EB26A6641A2}" type="presParOf" srcId="{0D36DD1F-F75B-4959-98BF-173575108AE4}" destId="{B9A261B5-0338-4933-8C35-FDC7BF39AAE6}" srcOrd="1" destOrd="0" presId="urn:microsoft.com/office/officeart/2005/8/layout/hList1"/>
    <dgm:cxn modelId="{D15F52EF-19D6-46D4-9275-D7376BD8E211}" type="presParOf" srcId="{23CA9E7E-BE28-49CA-A6B7-DECA9E737511}" destId="{588D1045-4D42-4170-B911-061B0D3CBB68}" srcOrd="3" destOrd="0" presId="urn:microsoft.com/office/officeart/2005/8/layout/hList1"/>
    <dgm:cxn modelId="{3AD39025-5BBB-4362-ACE8-47762657006F}" type="presParOf" srcId="{23CA9E7E-BE28-49CA-A6B7-DECA9E737511}" destId="{7CD52972-2792-43CD-B5AB-18D2216B06F1}" srcOrd="4" destOrd="0" presId="urn:microsoft.com/office/officeart/2005/8/layout/hList1"/>
    <dgm:cxn modelId="{E0920764-F045-481C-80C9-F2DA0A49343A}" type="presParOf" srcId="{7CD52972-2792-43CD-B5AB-18D2216B06F1}" destId="{13C28433-CD14-4CE2-88FE-4D5B2C2A9A38}" srcOrd="0" destOrd="0" presId="urn:microsoft.com/office/officeart/2005/8/layout/hList1"/>
    <dgm:cxn modelId="{91EB23E2-4953-42FB-AE0D-A462B662A36F}" type="presParOf" srcId="{7CD52972-2792-43CD-B5AB-18D2216B06F1}" destId="{3BAA69A3-380B-4804-AEA2-E824024F1F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729DD-A443-4134-A724-0581ECCF6A4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397DA-F1D7-43CD-A352-128C3FC3642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на бланках</a:t>
          </a:r>
        </a:p>
      </dgm:t>
    </dgm:pt>
    <dgm:pt modelId="{9CF8F13F-81A3-44E2-A2A9-D1A427AD57FA}" type="parTrans" cxnId="{095D113D-807B-41E4-8616-5EAF3327DE1A}">
      <dgm:prSet/>
      <dgm:spPr/>
      <dgm:t>
        <a:bodyPr/>
        <a:lstStyle/>
        <a:p>
          <a:endParaRPr lang="ru-RU"/>
        </a:p>
      </dgm:t>
    </dgm:pt>
    <dgm:pt modelId="{5E7FFE99-ED4F-4FC7-8592-DC5937E32A79}" type="sibTrans" cxnId="{095D113D-807B-41E4-8616-5EAF3327DE1A}">
      <dgm:prSet/>
      <dgm:spPr/>
      <dgm:t>
        <a:bodyPr/>
        <a:lstStyle/>
        <a:p>
          <a:endParaRPr lang="ru-RU"/>
        </a:p>
      </dgm:t>
    </dgm:pt>
    <dgm:pt modelId="{38760A03-01A1-4F2B-9DB1-0E15728544D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Проверочная работа</a:t>
          </a:r>
          <a:r>
            <a:rPr lang="ru-RU" b="0" dirty="0">
              <a:latin typeface="Times New Roman" pitchFamily="18" charset="0"/>
              <a:cs typeface="Times New Roman" pitchFamily="18" charset="0"/>
            </a:rPr>
            <a:t> по каждому предмету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 варианта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КИМ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5C9B61-295A-4E5C-A138-4781C54A1FF7}" type="parTrans" cxnId="{231799AD-4948-487F-A14E-8D35E50845AC}">
      <dgm:prSet/>
      <dgm:spPr/>
      <dgm:t>
        <a:bodyPr/>
        <a:lstStyle/>
        <a:p>
          <a:endParaRPr lang="ru-RU"/>
        </a:p>
      </dgm:t>
    </dgm:pt>
    <dgm:pt modelId="{857E620D-C472-41DA-8A91-054A86EF76B0}" type="sibTrans" cxnId="{231799AD-4948-487F-A14E-8D35E50845AC}">
      <dgm:prSet/>
      <dgm:spPr/>
      <dgm:t>
        <a:bodyPr/>
        <a:lstStyle/>
        <a:p>
          <a:endParaRPr lang="ru-RU"/>
        </a:p>
      </dgm:t>
    </dgm:pt>
    <dgm:pt modelId="{729B38BB-13FB-40D5-BA40-7CA38CD44B68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на компьютерах</a:t>
          </a:r>
        </a:p>
      </dgm:t>
    </dgm:pt>
    <dgm:pt modelId="{EA88D94D-D06F-42A5-AFAF-8535159983E5}" type="parTrans" cxnId="{1A199DDC-19D7-40D3-B8CB-C504F3673509}">
      <dgm:prSet/>
      <dgm:spPr/>
      <dgm:t>
        <a:bodyPr/>
        <a:lstStyle/>
        <a:p>
          <a:endParaRPr lang="ru-RU"/>
        </a:p>
      </dgm:t>
    </dgm:pt>
    <dgm:pt modelId="{8FD33C4B-3705-4CC3-AAF4-96B45EFE1E25}" type="sibTrans" cxnId="{1A199DDC-19D7-40D3-B8CB-C504F3673509}">
      <dgm:prSet/>
      <dgm:spPr/>
      <dgm:t>
        <a:bodyPr/>
        <a:lstStyle/>
        <a:p>
          <a:endParaRPr lang="ru-RU"/>
        </a:p>
      </dgm:t>
    </dgm:pt>
    <dgm:pt modelId="{52C9A575-3922-4E01-B8D7-E479268A76E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Проверочные работы с оценкой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результатов – варианты на каждую сессию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34D47F2-15CB-4AAC-A114-81476CB25766}" type="parTrans" cxnId="{8622AE45-0348-47C2-892F-A0BEEF34C0F8}">
      <dgm:prSet/>
      <dgm:spPr/>
      <dgm:t>
        <a:bodyPr/>
        <a:lstStyle/>
        <a:p>
          <a:endParaRPr lang="ru-RU"/>
        </a:p>
      </dgm:t>
    </dgm:pt>
    <dgm:pt modelId="{4A639877-EDD9-44C4-B820-EDCB1EB4E664}" type="sibTrans" cxnId="{8622AE45-0348-47C2-892F-A0BEEF34C0F8}">
      <dgm:prSet/>
      <dgm:spPr/>
      <dgm:t>
        <a:bodyPr/>
        <a:lstStyle/>
        <a:p>
          <a:endParaRPr lang="ru-RU"/>
        </a:p>
      </dgm:t>
    </dgm:pt>
    <dgm:pt modelId="{D62EA826-A515-4BE0-8081-EA5C33312DC1}">
      <dgm:prSet phldrT="[Текст]"/>
      <dgm:spPr/>
      <dgm:t>
        <a:bodyPr/>
        <a:lstStyle/>
        <a:p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580BB9F7-C9E2-42A8-9FA4-1602BC8B5BD5}" type="parTrans" cxnId="{51779247-C2F3-4C20-AF09-2299ED38610E}">
      <dgm:prSet/>
      <dgm:spPr/>
      <dgm:t>
        <a:bodyPr/>
        <a:lstStyle/>
        <a:p>
          <a:endParaRPr lang="ru-RU"/>
        </a:p>
      </dgm:t>
    </dgm:pt>
    <dgm:pt modelId="{8EB43C9E-482F-4661-BEAA-6A62AF407EA9}" type="sibTrans" cxnId="{51779247-C2F3-4C20-AF09-2299ED38610E}">
      <dgm:prSet/>
      <dgm:spPr/>
      <dgm:t>
        <a:bodyPr/>
        <a:lstStyle/>
        <a:p>
          <a:endParaRPr lang="ru-RU"/>
        </a:p>
      </dgm:t>
    </dgm:pt>
    <dgm:pt modelId="{1A6843A7-430F-4B1E-B6DE-014BCEA1DF97}">
      <dgm:prSet phldrT="[Текст]"/>
      <dgm:spPr/>
      <dgm:t>
        <a:bodyPr/>
        <a:lstStyle/>
        <a:p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69B1C6AE-05A1-405A-A8D8-3951F3F19D05}" type="parTrans" cxnId="{C95FA2F8-5AD8-492C-8112-C94B56A1CA76}">
      <dgm:prSet/>
      <dgm:spPr/>
      <dgm:t>
        <a:bodyPr/>
        <a:lstStyle/>
        <a:p>
          <a:endParaRPr lang="ru-RU"/>
        </a:p>
      </dgm:t>
    </dgm:pt>
    <dgm:pt modelId="{649CCA35-4884-4F37-B951-F998CC97C320}" type="sibTrans" cxnId="{C95FA2F8-5AD8-492C-8112-C94B56A1CA76}">
      <dgm:prSet/>
      <dgm:spPr/>
      <dgm:t>
        <a:bodyPr/>
        <a:lstStyle/>
        <a:p>
          <a:endParaRPr lang="ru-RU"/>
        </a:p>
      </dgm:t>
    </dgm:pt>
    <dgm:pt modelId="{37441A41-57C2-4FAE-85A5-48735DAEC11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Печать вариантов КИМ – в равном количестве</a:t>
          </a:r>
          <a:endParaRPr lang="ru-RU" dirty="0"/>
        </a:p>
      </dgm:t>
    </dgm:pt>
    <dgm:pt modelId="{7EEEEC71-BA0A-4569-AD38-36471A1731DA}" type="parTrans" cxnId="{CABD52ED-EC2E-41F1-A5C0-8A418A344384}">
      <dgm:prSet/>
      <dgm:spPr/>
      <dgm:t>
        <a:bodyPr/>
        <a:lstStyle/>
        <a:p>
          <a:endParaRPr lang="ru-RU"/>
        </a:p>
      </dgm:t>
    </dgm:pt>
    <dgm:pt modelId="{1F65B52A-1BD2-4153-BB49-9E891188F416}" type="sibTrans" cxnId="{CABD52ED-EC2E-41F1-A5C0-8A418A344384}">
      <dgm:prSet/>
      <dgm:spPr/>
      <dgm:t>
        <a:bodyPr/>
        <a:lstStyle/>
        <a:p>
          <a:endParaRPr lang="ru-RU"/>
        </a:p>
      </dgm:t>
    </dgm:pt>
    <dgm:pt modelId="{F531F227-2C2B-4F4F-ADCE-BC6F3AA1CAF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Печать – по количеству участников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78FD55-227D-4782-B267-76B829C28E84}" type="parTrans" cxnId="{62F2F53B-B669-45E4-886C-9F487EE436CA}">
      <dgm:prSet/>
      <dgm:spPr/>
      <dgm:t>
        <a:bodyPr/>
        <a:lstStyle/>
        <a:p>
          <a:endParaRPr lang="ru-RU"/>
        </a:p>
      </dgm:t>
    </dgm:pt>
    <dgm:pt modelId="{E351C2FC-D59E-490F-AAA7-F2993E7DF2E9}" type="sibTrans" cxnId="{62F2F53B-B669-45E4-886C-9F487EE436CA}">
      <dgm:prSet/>
      <dgm:spPr/>
      <dgm:t>
        <a:bodyPr/>
        <a:lstStyle/>
        <a:p>
          <a:endParaRPr lang="ru-RU"/>
        </a:p>
      </dgm:t>
    </dgm:pt>
    <dgm:pt modelId="{C3559315-7038-46D0-A714-0EB9C7677DDC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Информатика – на каждый день </a:t>
          </a:r>
          <a:br>
            <a:rPr lang="ru-RU" b="0" dirty="0" smtClean="0">
              <a:latin typeface="Times New Roman" pitchFamily="18" charset="0"/>
              <a:cs typeface="Times New Roman" pitchFamily="18" charset="0"/>
            </a:rPr>
          </a:br>
          <a:r>
            <a:rPr lang="ru-RU" b="0" dirty="0" smtClean="0">
              <a:latin typeface="Times New Roman" pitchFamily="18" charset="0"/>
              <a:cs typeface="Times New Roman" pitchFamily="18" charset="0"/>
            </a:rPr>
            <a:t>2 варианта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A08D556-895B-4347-A083-716C112BCAFD}" type="parTrans" cxnId="{EE5B65E6-3E23-41BE-9843-A4469C57B0A8}">
      <dgm:prSet/>
      <dgm:spPr/>
      <dgm:t>
        <a:bodyPr/>
        <a:lstStyle/>
        <a:p>
          <a:endParaRPr lang="ru-RU"/>
        </a:p>
      </dgm:t>
    </dgm:pt>
    <dgm:pt modelId="{30104DDE-AF0A-4443-B234-78D978121CDE}" type="sibTrans" cxnId="{EE5B65E6-3E23-41BE-9843-A4469C57B0A8}">
      <dgm:prSet/>
      <dgm:spPr/>
      <dgm:t>
        <a:bodyPr/>
        <a:lstStyle/>
        <a:p>
          <a:endParaRPr lang="ru-RU"/>
        </a:p>
      </dgm:t>
    </dgm:pt>
    <dgm:pt modelId="{96F8B83E-FB6A-4D53-872E-89893A586C8A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Иностранные языки – на каждый день 2 варианта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0B89CAB-F035-46F8-94CD-88A229DE765F}" type="parTrans" cxnId="{609D98B1-E8C2-45C6-B36F-3ACA88BE182D}">
      <dgm:prSet/>
      <dgm:spPr/>
      <dgm:t>
        <a:bodyPr/>
        <a:lstStyle/>
        <a:p>
          <a:endParaRPr lang="ru-RU"/>
        </a:p>
      </dgm:t>
    </dgm:pt>
    <dgm:pt modelId="{72228042-3B40-4AFE-BAAF-F2CC94B339E3}" type="sibTrans" cxnId="{609D98B1-E8C2-45C6-B36F-3ACA88BE182D}">
      <dgm:prSet/>
      <dgm:spPr/>
      <dgm:t>
        <a:bodyPr/>
        <a:lstStyle/>
        <a:p>
          <a:endParaRPr lang="ru-RU"/>
        </a:p>
      </dgm:t>
    </dgm:pt>
    <dgm:pt modelId="{F9304B62-91E3-4507-9975-5F7F1F8EC420}">
      <dgm:prSet/>
      <dgm:spPr/>
      <dgm:t>
        <a:bodyPr/>
        <a:lstStyle/>
        <a:p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110841B-F24D-4BD4-BB6C-8B48F970BC41}" type="parTrans" cxnId="{08A133E9-CDFC-448B-AA87-219195FCD23B}">
      <dgm:prSet/>
      <dgm:spPr/>
      <dgm:t>
        <a:bodyPr/>
        <a:lstStyle/>
        <a:p>
          <a:endParaRPr lang="ru-RU"/>
        </a:p>
      </dgm:t>
    </dgm:pt>
    <dgm:pt modelId="{019F30CB-023B-4D0C-9494-55CA8B945002}" type="sibTrans" cxnId="{08A133E9-CDFC-448B-AA87-219195FCD23B}">
      <dgm:prSet/>
      <dgm:spPr/>
      <dgm:t>
        <a:bodyPr/>
        <a:lstStyle/>
        <a:p>
          <a:endParaRPr lang="ru-RU"/>
        </a:p>
      </dgm:t>
    </dgm:pt>
    <dgm:pt modelId="{EF4CA85D-50E2-4087-B74E-2F3D219B6D8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Варианты проверочных работ – 5-значные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81D5AA-656F-4E39-89C7-A2C1BB3FD4DF}" type="parTrans" cxnId="{98272147-043A-4988-B92F-A9CA89EEADE1}">
      <dgm:prSet/>
      <dgm:spPr/>
      <dgm:t>
        <a:bodyPr/>
        <a:lstStyle/>
        <a:p>
          <a:endParaRPr lang="ru-RU"/>
        </a:p>
      </dgm:t>
    </dgm:pt>
    <dgm:pt modelId="{E4A86DEA-9206-48DB-9CB1-DDEF7A82731D}" type="sibTrans" cxnId="{98272147-043A-4988-B92F-A9CA89EEADE1}">
      <dgm:prSet/>
      <dgm:spPr/>
      <dgm:t>
        <a:bodyPr/>
        <a:lstStyle/>
        <a:p>
          <a:endParaRPr lang="ru-RU"/>
        </a:p>
      </dgm:t>
    </dgm:pt>
    <dgm:pt modelId="{56257E95-BE11-4961-A829-976A3CA930AB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D834D43-72D0-4D89-9FE0-0A5CEA55C3AD}" type="parTrans" cxnId="{87DF7711-60C7-457B-A084-36D4571E3746}">
      <dgm:prSet/>
      <dgm:spPr/>
      <dgm:t>
        <a:bodyPr/>
        <a:lstStyle/>
        <a:p>
          <a:endParaRPr lang="ru-RU"/>
        </a:p>
      </dgm:t>
    </dgm:pt>
    <dgm:pt modelId="{4D116EC6-0A5B-4EF1-8568-B2DA06F83F03}" type="sibTrans" cxnId="{87DF7711-60C7-457B-A084-36D4571E3746}">
      <dgm:prSet/>
      <dgm:spPr/>
      <dgm:t>
        <a:bodyPr/>
        <a:lstStyle/>
        <a:p>
          <a:endParaRPr lang="ru-RU"/>
        </a:p>
      </dgm:t>
    </dgm:pt>
    <dgm:pt modelId="{23CA9E7E-BE28-49CA-A6B7-DECA9E737511}" type="pres">
      <dgm:prSet presAssocID="{74C729DD-A443-4134-A724-0581ECCF6A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892ADB-F3BB-482D-B1E7-B5AD5A689CCA}" type="pres">
      <dgm:prSet presAssocID="{1BE397DA-F1D7-43CD-A352-128C3FC36421}" presName="composite" presStyleCnt="0"/>
      <dgm:spPr/>
    </dgm:pt>
    <dgm:pt modelId="{3851B19B-3DBB-45C4-8A80-92D0CFD72421}" type="pres">
      <dgm:prSet presAssocID="{1BE397DA-F1D7-43CD-A352-128C3FC3642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23558-C441-426C-AF3A-BAB7A7C51066}" type="pres">
      <dgm:prSet presAssocID="{1BE397DA-F1D7-43CD-A352-128C3FC3642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9F4B-DD2D-4B09-8199-C07300800873}" type="pres">
      <dgm:prSet presAssocID="{5E7FFE99-ED4F-4FC7-8592-DC5937E32A79}" presName="space" presStyleCnt="0"/>
      <dgm:spPr/>
    </dgm:pt>
    <dgm:pt modelId="{0D36DD1F-F75B-4959-98BF-173575108AE4}" type="pres">
      <dgm:prSet presAssocID="{729B38BB-13FB-40D5-BA40-7CA38CD44B68}" presName="composite" presStyleCnt="0"/>
      <dgm:spPr/>
    </dgm:pt>
    <dgm:pt modelId="{7F4F8E8C-1BA7-41BF-8F3C-142ECB04AD96}" type="pres">
      <dgm:prSet presAssocID="{729B38BB-13FB-40D5-BA40-7CA38CD44B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261B5-0338-4933-8C35-FDC7BF39AAE6}" type="pres">
      <dgm:prSet presAssocID="{729B38BB-13FB-40D5-BA40-7CA38CD44B6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7746D-8915-48D8-9519-C9B8398518FC}" type="presOf" srcId="{729B38BB-13FB-40D5-BA40-7CA38CD44B68}" destId="{7F4F8E8C-1BA7-41BF-8F3C-142ECB04AD96}" srcOrd="0" destOrd="0" presId="urn:microsoft.com/office/officeart/2005/8/layout/hList1"/>
    <dgm:cxn modelId="{C03CFD85-E7ED-437A-B8B8-3451A507CF14}" type="presOf" srcId="{D62EA826-A515-4BE0-8081-EA5C33312DC1}" destId="{27223558-C441-426C-AF3A-BAB7A7C51066}" srcOrd="0" destOrd="6" presId="urn:microsoft.com/office/officeart/2005/8/layout/hList1"/>
    <dgm:cxn modelId="{19D9EAEE-9786-469B-8FDB-26219498874B}" type="presOf" srcId="{1A6843A7-430F-4B1E-B6DE-014BCEA1DF97}" destId="{27223558-C441-426C-AF3A-BAB7A7C51066}" srcOrd="0" destOrd="4" presId="urn:microsoft.com/office/officeart/2005/8/layout/hList1"/>
    <dgm:cxn modelId="{62F2F53B-B669-45E4-886C-9F487EE436CA}" srcId="{1BE397DA-F1D7-43CD-A352-128C3FC36421}" destId="{F531F227-2C2B-4F4F-ADCE-BC6F3AA1CAFB}" srcOrd="3" destOrd="0" parTransId="{3B78FD55-227D-4782-B267-76B829C28E84}" sibTransId="{E351C2FC-D59E-490F-AAA7-F2993E7DF2E9}"/>
    <dgm:cxn modelId="{5076C917-6DA5-4E9F-9E84-F3B0C9960846}" type="presOf" srcId="{C3559315-7038-46D0-A714-0EB9C7677DDC}" destId="{B9A261B5-0338-4933-8C35-FDC7BF39AAE6}" srcOrd="0" destOrd="1" presId="urn:microsoft.com/office/officeart/2005/8/layout/hList1"/>
    <dgm:cxn modelId="{1A199DDC-19D7-40D3-B8CB-C504F3673509}" srcId="{74C729DD-A443-4134-A724-0581ECCF6A48}" destId="{729B38BB-13FB-40D5-BA40-7CA38CD44B68}" srcOrd="1" destOrd="0" parTransId="{EA88D94D-D06F-42A5-AFAF-8535159983E5}" sibTransId="{8FD33C4B-3705-4CC3-AAF4-96B45EFE1E25}"/>
    <dgm:cxn modelId="{C13FBE38-0474-4DD0-B206-8EF1E625B1DB}" type="presOf" srcId="{56257E95-BE11-4961-A829-976A3CA930AB}" destId="{27223558-C441-426C-AF3A-BAB7A7C51066}" srcOrd="0" destOrd="1" presId="urn:microsoft.com/office/officeart/2005/8/layout/hList1"/>
    <dgm:cxn modelId="{98272147-043A-4988-B92F-A9CA89EEADE1}" srcId="{1BE397DA-F1D7-43CD-A352-128C3FC36421}" destId="{EF4CA85D-50E2-4087-B74E-2F3D219B6D8F}" srcOrd="2" destOrd="0" parTransId="{EE81D5AA-656F-4E39-89C7-A2C1BB3FD4DF}" sibTransId="{E4A86DEA-9206-48DB-9CB1-DDEF7A82731D}"/>
    <dgm:cxn modelId="{87DF7711-60C7-457B-A084-36D4571E3746}" srcId="{1BE397DA-F1D7-43CD-A352-128C3FC36421}" destId="{56257E95-BE11-4961-A829-976A3CA930AB}" srcOrd="1" destOrd="0" parTransId="{0D834D43-72D0-4D89-9FE0-0A5CEA55C3AD}" sibTransId="{4D116EC6-0A5B-4EF1-8568-B2DA06F83F03}"/>
    <dgm:cxn modelId="{BAFD4476-AA46-4E11-9A59-EB293EC01B7F}" type="presOf" srcId="{96F8B83E-FB6A-4D53-872E-89893A586C8A}" destId="{B9A261B5-0338-4933-8C35-FDC7BF39AAE6}" srcOrd="0" destOrd="2" presId="urn:microsoft.com/office/officeart/2005/8/layout/hList1"/>
    <dgm:cxn modelId="{08A133E9-CDFC-448B-AA87-219195FCD23B}" srcId="{729B38BB-13FB-40D5-BA40-7CA38CD44B68}" destId="{F9304B62-91E3-4507-9975-5F7F1F8EC420}" srcOrd="3" destOrd="0" parTransId="{9110841B-F24D-4BD4-BB6C-8B48F970BC41}" sibTransId="{019F30CB-023B-4D0C-9494-55CA8B945002}"/>
    <dgm:cxn modelId="{231799AD-4948-487F-A14E-8D35E50845AC}" srcId="{1BE397DA-F1D7-43CD-A352-128C3FC36421}" destId="{38760A03-01A1-4F2B-9DB1-0E15728544D3}" srcOrd="0" destOrd="0" parTransId="{685C9B61-295A-4E5C-A138-4781C54A1FF7}" sibTransId="{857E620D-C472-41DA-8A91-054A86EF76B0}"/>
    <dgm:cxn modelId="{1B7E09E5-8032-4BEB-BDDE-0CD42F2852B5}" type="presOf" srcId="{F531F227-2C2B-4F4F-ADCE-BC6F3AA1CAFB}" destId="{27223558-C441-426C-AF3A-BAB7A7C51066}" srcOrd="0" destOrd="3" presId="urn:microsoft.com/office/officeart/2005/8/layout/hList1"/>
    <dgm:cxn modelId="{095D113D-807B-41E4-8616-5EAF3327DE1A}" srcId="{74C729DD-A443-4134-A724-0581ECCF6A48}" destId="{1BE397DA-F1D7-43CD-A352-128C3FC36421}" srcOrd="0" destOrd="0" parTransId="{9CF8F13F-81A3-44E2-A2A9-D1A427AD57FA}" sibTransId="{5E7FFE99-ED4F-4FC7-8592-DC5937E32A79}"/>
    <dgm:cxn modelId="{7F1050EC-BFD7-4895-8DE9-A3D53DEDEA97}" type="presOf" srcId="{1BE397DA-F1D7-43CD-A352-128C3FC36421}" destId="{3851B19B-3DBB-45C4-8A80-92D0CFD72421}" srcOrd="0" destOrd="0" presId="urn:microsoft.com/office/officeart/2005/8/layout/hList1"/>
    <dgm:cxn modelId="{C95FA2F8-5AD8-492C-8112-C94B56A1CA76}" srcId="{1BE397DA-F1D7-43CD-A352-128C3FC36421}" destId="{1A6843A7-430F-4B1E-B6DE-014BCEA1DF97}" srcOrd="4" destOrd="0" parTransId="{69B1C6AE-05A1-405A-A8D8-3951F3F19D05}" sibTransId="{649CCA35-4884-4F37-B951-F998CC97C320}"/>
    <dgm:cxn modelId="{C931DAF4-CBDA-43FD-8FE3-96F6F4122DC2}" type="presOf" srcId="{F9304B62-91E3-4507-9975-5F7F1F8EC420}" destId="{B9A261B5-0338-4933-8C35-FDC7BF39AAE6}" srcOrd="0" destOrd="3" presId="urn:microsoft.com/office/officeart/2005/8/layout/hList1"/>
    <dgm:cxn modelId="{A11FCF67-597F-44A0-9684-DEC951588B1D}" type="presOf" srcId="{74C729DD-A443-4134-A724-0581ECCF6A48}" destId="{23CA9E7E-BE28-49CA-A6B7-DECA9E737511}" srcOrd="0" destOrd="0" presId="urn:microsoft.com/office/officeart/2005/8/layout/hList1"/>
    <dgm:cxn modelId="{CABD52ED-EC2E-41F1-A5C0-8A418A344384}" srcId="{1BE397DA-F1D7-43CD-A352-128C3FC36421}" destId="{37441A41-57C2-4FAE-85A5-48735DAEC116}" srcOrd="5" destOrd="0" parTransId="{7EEEEC71-BA0A-4569-AD38-36471A1731DA}" sibTransId="{1F65B52A-1BD2-4153-BB49-9E891188F416}"/>
    <dgm:cxn modelId="{8622AE45-0348-47C2-892F-A0BEEF34C0F8}" srcId="{729B38BB-13FB-40D5-BA40-7CA38CD44B68}" destId="{52C9A575-3922-4E01-B8D7-E479268A76E1}" srcOrd="0" destOrd="0" parTransId="{334D47F2-15CB-4AAC-A114-81476CB25766}" sibTransId="{4A639877-EDD9-44C4-B820-EDCB1EB4E664}"/>
    <dgm:cxn modelId="{20567202-C675-4160-9826-64A6D5033652}" type="presOf" srcId="{52C9A575-3922-4E01-B8D7-E479268A76E1}" destId="{B9A261B5-0338-4933-8C35-FDC7BF39AAE6}" srcOrd="0" destOrd="0" presId="urn:microsoft.com/office/officeart/2005/8/layout/hList1"/>
    <dgm:cxn modelId="{609D98B1-E8C2-45C6-B36F-3ACA88BE182D}" srcId="{729B38BB-13FB-40D5-BA40-7CA38CD44B68}" destId="{96F8B83E-FB6A-4D53-872E-89893A586C8A}" srcOrd="2" destOrd="0" parTransId="{40B89CAB-F035-46F8-94CD-88A229DE765F}" sibTransId="{72228042-3B40-4AFE-BAAF-F2CC94B339E3}"/>
    <dgm:cxn modelId="{9F868C94-990B-48CE-8319-D5DD4E29827C}" type="presOf" srcId="{37441A41-57C2-4FAE-85A5-48735DAEC116}" destId="{27223558-C441-426C-AF3A-BAB7A7C51066}" srcOrd="0" destOrd="5" presId="urn:microsoft.com/office/officeart/2005/8/layout/hList1"/>
    <dgm:cxn modelId="{EE5B65E6-3E23-41BE-9843-A4469C57B0A8}" srcId="{729B38BB-13FB-40D5-BA40-7CA38CD44B68}" destId="{C3559315-7038-46D0-A714-0EB9C7677DDC}" srcOrd="1" destOrd="0" parTransId="{4A08D556-895B-4347-A083-716C112BCAFD}" sibTransId="{30104DDE-AF0A-4443-B234-78D978121CDE}"/>
    <dgm:cxn modelId="{11D9F407-096C-41D8-827F-A252F035F271}" type="presOf" srcId="{38760A03-01A1-4F2B-9DB1-0E15728544D3}" destId="{27223558-C441-426C-AF3A-BAB7A7C51066}" srcOrd="0" destOrd="0" presId="urn:microsoft.com/office/officeart/2005/8/layout/hList1"/>
    <dgm:cxn modelId="{51779247-C2F3-4C20-AF09-2299ED38610E}" srcId="{1BE397DA-F1D7-43CD-A352-128C3FC36421}" destId="{D62EA826-A515-4BE0-8081-EA5C33312DC1}" srcOrd="6" destOrd="0" parTransId="{580BB9F7-C9E2-42A8-9FA4-1602BC8B5BD5}" sibTransId="{8EB43C9E-482F-4661-BEAA-6A62AF407EA9}"/>
    <dgm:cxn modelId="{2E4840CC-CEC7-4DA7-BC96-0A0FB4DFB5D5}" type="presOf" srcId="{EF4CA85D-50E2-4087-B74E-2F3D219B6D8F}" destId="{27223558-C441-426C-AF3A-BAB7A7C51066}" srcOrd="0" destOrd="2" presId="urn:microsoft.com/office/officeart/2005/8/layout/hList1"/>
    <dgm:cxn modelId="{D154286A-C5C3-4972-8662-1727BD75D6E5}" type="presParOf" srcId="{23CA9E7E-BE28-49CA-A6B7-DECA9E737511}" destId="{E0892ADB-F3BB-482D-B1E7-B5AD5A689CCA}" srcOrd="0" destOrd="0" presId="urn:microsoft.com/office/officeart/2005/8/layout/hList1"/>
    <dgm:cxn modelId="{ACC52FD9-B893-4EC7-B2A3-10D6BCBEA483}" type="presParOf" srcId="{E0892ADB-F3BB-482D-B1E7-B5AD5A689CCA}" destId="{3851B19B-3DBB-45C4-8A80-92D0CFD72421}" srcOrd="0" destOrd="0" presId="urn:microsoft.com/office/officeart/2005/8/layout/hList1"/>
    <dgm:cxn modelId="{657CCDF4-365D-4438-B0A0-2D0A8603AC69}" type="presParOf" srcId="{E0892ADB-F3BB-482D-B1E7-B5AD5A689CCA}" destId="{27223558-C441-426C-AF3A-BAB7A7C51066}" srcOrd="1" destOrd="0" presId="urn:microsoft.com/office/officeart/2005/8/layout/hList1"/>
    <dgm:cxn modelId="{7A6D3B40-B96C-48D1-9CE2-26F01BA2DBE2}" type="presParOf" srcId="{23CA9E7E-BE28-49CA-A6B7-DECA9E737511}" destId="{DB789F4B-DD2D-4B09-8199-C07300800873}" srcOrd="1" destOrd="0" presId="urn:microsoft.com/office/officeart/2005/8/layout/hList1"/>
    <dgm:cxn modelId="{10B79404-8603-4450-9398-782D1AD93782}" type="presParOf" srcId="{23CA9E7E-BE28-49CA-A6B7-DECA9E737511}" destId="{0D36DD1F-F75B-4959-98BF-173575108AE4}" srcOrd="2" destOrd="0" presId="urn:microsoft.com/office/officeart/2005/8/layout/hList1"/>
    <dgm:cxn modelId="{72ED862F-62C5-4D82-B344-9D166B2E8D97}" type="presParOf" srcId="{0D36DD1F-F75B-4959-98BF-173575108AE4}" destId="{7F4F8E8C-1BA7-41BF-8F3C-142ECB04AD96}" srcOrd="0" destOrd="0" presId="urn:microsoft.com/office/officeart/2005/8/layout/hList1"/>
    <dgm:cxn modelId="{F0E0C453-7DBA-4A3C-A4A1-4C97F06DAB57}" type="presParOf" srcId="{0D36DD1F-F75B-4959-98BF-173575108AE4}" destId="{B9A261B5-0338-4933-8C35-FDC7BF39AA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A568C4-033E-4F93-A03B-C950D84775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E07D4-8F96-48DD-A46F-A17526AD813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региональных координаторов</a:t>
          </a:r>
          <a:endParaRPr lang="ru-RU" sz="1800" dirty="0"/>
        </a:p>
      </dgm:t>
    </dgm:pt>
    <dgm:pt modelId="{D2A7226E-FB9B-4E70-AB3E-CC55362CC7E7}" type="parTrans" cxnId="{43E1A738-C511-4DE6-A9CE-D0DB52354B1F}">
      <dgm:prSet/>
      <dgm:spPr/>
      <dgm:t>
        <a:bodyPr/>
        <a:lstStyle/>
        <a:p>
          <a:endParaRPr lang="ru-RU" sz="1800"/>
        </a:p>
      </dgm:t>
    </dgm:pt>
    <dgm:pt modelId="{8EC5E90B-53C0-4948-A71C-E41F659C826E}" type="sibTrans" cxnId="{43E1A738-C511-4DE6-A9CE-D0DB52354B1F}">
      <dgm:prSet/>
      <dgm:spPr/>
      <dgm:t>
        <a:bodyPr/>
        <a:lstStyle/>
        <a:p>
          <a:endParaRPr lang="ru-RU" sz="1800"/>
        </a:p>
      </dgm:t>
    </dgm:pt>
    <dgm:pt modelId="{785A6583-13CB-4AB8-8DA6-CDE04502593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ответственных организаторов</a:t>
          </a:r>
          <a:endParaRPr lang="ru-RU" sz="1800" dirty="0"/>
        </a:p>
      </dgm:t>
    </dgm:pt>
    <dgm:pt modelId="{E1174497-1245-4B7D-999E-985A63F9557A}" type="parTrans" cxnId="{CE4500ED-B057-446F-8E53-D9928E7FCE32}">
      <dgm:prSet/>
      <dgm:spPr/>
      <dgm:t>
        <a:bodyPr/>
        <a:lstStyle/>
        <a:p>
          <a:endParaRPr lang="ru-RU" sz="1800"/>
        </a:p>
      </dgm:t>
    </dgm:pt>
    <dgm:pt modelId="{54D681AD-0182-45E2-A1F4-04078AEA204E}" type="sibTrans" cxnId="{CE4500ED-B057-446F-8E53-D9928E7FCE32}">
      <dgm:prSet/>
      <dgm:spPr/>
      <dgm:t>
        <a:bodyPr/>
        <a:lstStyle/>
        <a:p>
          <a:endParaRPr lang="ru-RU" sz="1800"/>
        </a:p>
      </dgm:t>
    </dgm:pt>
    <dgm:pt modelId="{16B4C755-3572-4420-8FED-E49081DD51A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экспертов по проверке заданий</a:t>
          </a:r>
          <a:endParaRPr lang="ru-RU" sz="1800" dirty="0"/>
        </a:p>
      </dgm:t>
    </dgm:pt>
    <dgm:pt modelId="{3BF80F5A-9570-42C9-A8CA-C5EE854C1B6D}" type="parTrans" cxnId="{05EEB161-3370-4D34-8244-EBFD1D732DC5}">
      <dgm:prSet/>
      <dgm:spPr/>
      <dgm:t>
        <a:bodyPr/>
        <a:lstStyle/>
        <a:p>
          <a:endParaRPr lang="ru-RU" sz="1800"/>
        </a:p>
      </dgm:t>
    </dgm:pt>
    <dgm:pt modelId="{40775353-ADBD-4C80-9997-B7290F174CFD}" type="sibTrans" cxnId="{05EEB161-3370-4D34-8244-EBFD1D732DC5}">
      <dgm:prSet/>
      <dgm:spPr/>
      <dgm:t>
        <a:bodyPr/>
        <a:lstStyle/>
        <a:p>
          <a:endParaRPr lang="ru-RU" sz="1800"/>
        </a:p>
      </dgm:t>
    </dgm:pt>
    <dgm:pt modelId="{6141E53D-8E40-4387-A589-D0D5DCD18119}" type="pres">
      <dgm:prSet presAssocID="{57A568C4-033E-4F93-A03B-C950D8477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DBAD3-2ADB-4D7F-A576-11DACB28E8E1}" type="pres">
      <dgm:prSet presAssocID="{F73E07D4-8F96-48DD-A46F-A17526AD813B}" presName="parentLin" presStyleCnt="0"/>
      <dgm:spPr/>
    </dgm:pt>
    <dgm:pt modelId="{303B5BFE-D33D-49BA-B5BB-21B12AADC946}" type="pres">
      <dgm:prSet presAssocID="{F73E07D4-8F96-48DD-A46F-A17526AD81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B30857D-4FEA-4B75-9F65-B1084D844869}" type="pres">
      <dgm:prSet presAssocID="{F73E07D4-8F96-48DD-A46F-A17526AD81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9B0C0-DE2A-4DF3-ABDE-285263F7B0AB}" type="pres">
      <dgm:prSet presAssocID="{F73E07D4-8F96-48DD-A46F-A17526AD813B}" presName="negativeSpace" presStyleCnt="0"/>
      <dgm:spPr/>
    </dgm:pt>
    <dgm:pt modelId="{7964A69F-5E7B-452D-9B3E-9FAED109B9BA}" type="pres">
      <dgm:prSet presAssocID="{F73E07D4-8F96-48DD-A46F-A17526AD813B}" presName="childText" presStyleLbl="conFgAcc1" presStyleIdx="0" presStyleCnt="3">
        <dgm:presLayoutVars>
          <dgm:bulletEnabled val="1"/>
        </dgm:presLayoutVars>
      </dgm:prSet>
      <dgm:spPr/>
    </dgm:pt>
    <dgm:pt modelId="{6FE87C4E-CEB5-46BC-9FC7-A787529DC1C6}" type="pres">
      <dgm:prSet presAssocID="{8EC5E90B-53C0-4948-A71C-E41F659C826E}" presName="spaceBetweenRectangles" presStyleCnt="0"/>
      <dgm:spPr/>
    </dgm:pt>
    <dgm:pt modelId="{137034EA-1B0C-4CCD-BBEC-03F587C1CB5D}" type="pres">
      <dgm:prSet presAssocID="{785A6583-13CB-4AB8-8DA6-CDE045025937}" presName="parentLin" presStyleCnt="0"/>
      <dgm:spPr/>
    </dgm:pt>
    <dgm:pt modelId="{8CF926ED-C55B-42D5-B22C-27A4BDFCB3F5}" type="pres">
      <dgm:prSet presAssocID="{785A6583-13CB-4AB8-8DA6-CDE0450259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142F71-9197-4452-BE3C-51A53603EE99}" type="pres">
      <dgm:prSet presAssocID="{785A6583-13CB-4AB8-8DA6-CDE0450259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F925E-BC70-4D18-8493-24489232779B}" type="pres">
      <dgm:prSet presAssocID="{785A6583-13CB-4AB8-8DA6-CDE045025937}" presName="negativeSpace" presStyleCnt="0"/>
      <dgm:spPr/>
    </dgm:pt>
    <dgm:pt modelId="{1A25207D-700A-4D3E-A646-F22BDB3F5E9E}" type="pres">
      <dgm:prSet presAssocID="{785A6583-13CB-4AB8-8DA6-CDE045025937}" presName="childText" presStyleLbl="conFgAcc1" presStyleIdx="1" presStyleCnt="3">
        <dgm:presLayoutVars>
          <dgm:bulletEnabled val="1"/>
        </dgm:presLayoutVars>
      </dgm:prSet>
      <dgm:spPr/>
    </dgm:pt>
    <dgm:pt modelId="{7AF76B27-27F6-4F34-830A-CC5DE15F0760}" type="pres">
      <dgm:prSet presAssocID="{54D681AD-0182-45E2-A1F4-04078AEA204E}" presName="spaceBetweenRectangles" presStyleCnt="0"/>
      <dgm:spPr/>
    </dgm:pt>
    <dgm:pt modelId="{B758C3E3-30AA-40E9-92C1-7CAD156303CE}" type="pres">
      <dgm:prSet presAssocID="{16B4C755-3572-4420-8FED-E49081DD51A7}" presName="parentLin" presStyleCnt="0"/>
      <dgm:spPr/>
    </dgm:pt>
    <dgm:pt modelId="{63017CC2-7F95-469D-9607-CC6874E69ED8}" type="pres">
      <dgm:prSet presAssocID="{16B4C755-3572-4420-8FED-E49081DD51A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78D4DB1-C0AE-4544-8530-C2A21BFFC999}" type="pres">
      <dgm:prSet presAssocID="{16B4C755-3572-4420-8FED-E49081DD51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1DEE0-5121-4E87-923F-B99A9DABA225}" type="pres">
      <dgm:prSet presAssocID="{16B4C755-3572-4420-8FED-E49081DD51A7}" presName="negativeSpace" presStyleCnt="0"/>
      <dgm:spPr/>
    </dgm:pt>
    <dgm:pt modelId="{29AD283B-51D8-4B59-9343-2E5D2F6A4839}" type="pres">
      <dgm:prSet presAssocID="{16B4C755-3572-4420-8FED-E49081DD51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E1A738-C511-4DE6-A9CE-D0DB52354B1F}" srcId="{57A568C4-033E-4F93-A03B-C950D847754F}" destId="{F73E07D4-8F96-48DD-A46F-A17526AD813B}" srcOrd="0" destOrd="0" parTransId="{D2A7226E-FB9B-4E70-AB3E-CC55362CC7E7}" sibTransId="{8EC5E90B-53C0-4948-A71C-E41F659C826E}"/>
    <dgm:cxn modelId="{E7C6FF42-3AC2-48DD-8E0A-2887C0F56551}" type="presOf" srcId="{57A568C4-033E-4F93-A03B-C950D847754F}" destId="{6141E53D-8E40-4387-A589-D0D5DCD18119}" srcOrd="0" destOrd="0" presId="urn:microsoft.com/office/officeart/2005/8/layout/list1"/>
    <dgm:cxn modelId="{8446F6F2-2031-4D53-96E9-2BAA4C4F57D5}" type="presOf" srcId="{F73E07D4-8F96-48DD-A46F-A17526AD813B}" destId="{303B5BFE-D33D-49BA-B5BB-21B12AADC946}" srcOrd="0" destOrd="0" presId="urn:microsoft.com/office/officeart/2005/8/layout/list1"/>
    <dgm:cxn modelId="{05EEB161-3370-4D34-8244-EBFD1D732DC5}" srcId="{57A568C4-033E-4F93-A03B-C950D847754F}" destId="{16B4C755-3572-4420-8FED-E49081DD51A7}" srcOrd="2" destOrd="0" parTransId="{3BF80F5A-9570-42C9-A8CA-C5EE854C1B6D}" sibTransId="{40775353-ADBD-4C80-9997-B7290F174CFD}"/>
    <dgm:cxn modelId="{CD03B745-637E-4BC2-91DF-627134570CE4}" type="presOf" srcId="{785A6583-13CB-4AB8-8DA6-CDE045025937}" destId="{92142F71-9197-4452-BE3C-51A53603EE99}" srcOrd="1" destOrd="0" presId="urn:microsoft.com/office/officeart/2005/8/layout/list1"/>
    <dgm:cxn modelId="{3DAB0025-FD62-4F5A-B3A7-6BDC0DB1C8B3}" type="presOf" srcId="{16B4C755-3572-4420-8FED-E49081DD51A7}" destId="{63017CC2-7F95-469D-9607-CC6874E69ED8}" srcOrd="0" destOrd="0" presId="urn:microsoft.com/office/officeart/2005/8/layout/list1"/>
    <dgm:cxn modelId="{67547896-9699-4EE1-A9C6-6E673A8F2EAF}" type="presOf" srcId="{16B4C755-3572-4420-8FED-E49081DD51A7}" destId="{D78D4DB1-C0AE-4544-8530-C2A21BFFC999}" srcOrd="1" destOrd="0" presId="urn:microsoft.com/office/officeart/2005/8/layout/list1"/>
    <dgm:cxn modelId="{CE4500ED-B057-446F-8E53-D9928E7FCE32}" srcId="{57A568C4-033E-4F93-A03B-C950D847754F}" destId="{785A6583-13CB-4AB8-8DA6-CDE045025937}" srcOrd="1" destOrd="0" parTransId="{E1174497-1245-4B7D-999E-985A63F9557A}" sibTransId="{54D681AD-0182-45E2-A1F4-04078AEA204E}"/>
    <dgm:cxn modelId="{EA6EAF5E-ADE4-475E-966D-5CE422689133}" type="presOf" srcId="{F73E07D4-8F96-48DD-A46F-A17526AD813B}" destId="{1B30857D-4FEA-4B75-9F65-B1084D844869}" srcOrd="1" destOrd="0" presId="urn:microsoft.com/office/officeart/2005/8/layout/list1"/>
    <dgm:cxn modelId="{0FF5748B-2AA7-4A72-8530-1469B1AC1AD3}" type="presOf" srcId="{785A6583-13CB-4AB8-8DA6-CDE045025937}" destId="{8CF926ED-C55B-42D5-B22C-27A4BDFCB3F5}" srcOrd="0" destOrd="0" presId="urn:microsoft.com/office/officeart/2005/8/layout/list1"/>
    <dgm:cxn modelId="{50271DC7-49D3-4046-AD60-2093643CFC51}" type="presParOf" srcId="{6141E53D-8E40-4387-A589-D0D5DCD18119}" destId="{BB0DBAD3-2ADB-4D7F-A576-11DACB28E8E1}" srcOrd="0" destOrd="0" presId="urn:microsoft.com/office/officeart/2005/8/layout/list1"/>
    <dgm:cxn modelId="{F6160715-EE6F-45EB-B03B-FC2C5DB047B3}" type="presParOf" srcId="{BB0DBAD3-2ADB-4D7F-A576-11DACB28E8E1}" destId="{303B5BFE-D33D-49BA-B5BB-21B12AADC946}" srcOrd="0" destOrd="0" presId="urn:microsoft.com/office/officeart/2005/8/layout/list1"/>
    <dgm:cxn modelId="{35D014F7-16CF-4264-AA2A-1104A37BB211}" type="presParOf" srcId="{BB0DBAD3-2ADB-4D7F-A576-11DACB28E8E1}" destId="{1B30857D-4FEA-4B75-9F65-B1084D844869}" srcOrd="1" destOrd="0" presId="urn:microsoft.com/office/officeart/2005/8/layout/list1"/>
    <dgm:cxn modelId="{64D128EB-3F0F-462E-AF1D-035EBFCA08A9}" type="presParOf" srcId="{6141E53D-8E40-4387-A589-D0D5DCD18119}" destId="{2BA9B0C0-DE2A-4DF3-ABDE-285263F7B0AB}" srcOrd="1" destOrd="0" presId="urn:microsoft.com/office/officeart/2005/8/layout/list1"/>
    <dgm:cxn modelId="{657533BD-46EE-472A-ACFF-CD4F8154D216}" type="presParOf" srcId="{6141E53D-8E40-4387-A589-D0D5DCD18119}" destId="{7964A69F-5E7B-452D-9B3E-9FAED109B9BA}" srcOrd="2" destOrd="0" presId="urn:microsoft.com/office/officeart/2005/8/layout/list1"/>
    <dgm:cxn modelId="{BCF9F668-E811-4204-A6F4-754A22F491BB}" type="presParOf" srcId="{6141E53D-8E40-4387-A589-D0D5DCD18119}" destId="{6FE87C4E-CEB5-46BC-9FC7-A787529DC1C6}" srcOrd="3" destOrd="0" presId="urn:microsoft.com/office/officeart/2005/8/layout/list1"/>
    <dgm:cxn modelId="{FE9A9937-D7B0-4F98-BD85-984E02E763B4}" type="presParOf" srcId="{6141E53D-8E40-4387-A589-D0D5DCD18119}" destId="{137034EA-1B0C-4CCD-BBEC-03F587C1CB5D}" srcOrd="4" destOrd="0" presId="urn:microsoft.com/office/officeart/2005/8/layout/list1"/>
    <dgm:cxn modelId="{2CDC22AB-91C5-4D2E-99D2-B10F7BA1A5CC}" type="presParOf" srcId="{137034EA-1B0C-4CCD-BBEC-03F587C1CB5D}" destId="{8CF926ED-C55B-42D5-B22C-27A4BDFCB3F5}" srcOrd="0" destOrd="0" presId="urn:microsoft.com/office/officeart/2005/8/layout/list1"/>
    <dgm:cxn modelId="{B3B992CF-D515-4C28-AD91-D2F4CDA71C2A}" type="presParOf" srcId="{137034EA-1B0C-4CCD-BBEC-03F587C1CB5D}" destId="{92142F71-9197-4452-BE3C-51A53603EE99}" srcOrd="1" destOrd="0" presId="urn:microsoft.com/office/officeart/2005/8/layout/list1"/>
    <dgm:cxn modelId="{2B6E97D8-249F-4A0F-91E0-440157DB7743}" type="presParOf" srcId="{6141E53D-8E40-4387-A589-D0D5DCD18119}" destId="{C87F925E-BC70-4D18-8493-24489232779B}" srcOrd="5" destOrd="0" presId="urn:microsoft.com/office/officeart/2005/8/layout/list1"/>
    <dgm:cxn modelId="{4060AFC4-DB74-4E85-A3F6-57FD3D46C23C}" type="presParOf" srcId="{6141E53D-8E40-4387-A589-D0D5DCD18119}" destId="{1A25207D-700A-4D3E-A646-F22BDB3F5E9E}" srcOrd="6" destOrd="0" presId="urn:microsoft.com/office/officeart/2005/8/layout/list1"/>
    <dgm:cxn modelId="{726A9BA9-308D-48B5-8AEF-D34FC534AFB7}" type="presParOf" srcId="{6141E53D-8E40-4387-A589-D0D5DCD18119}" destId="{7AF76B27-27F6-4F34-830A-CC5DE15F0760}" srcOrd="7" destOrd="0" presId="urn:microsoft.com/office/officeart/2005/8/layout/list1"/>
    <dgm:cxn modelId="{208EF9EE-E2F0-46F6-BA60-D14F11ED1B37}" type="presParOf" srcId="{6141E53D-8E40-4387-A589-D0D5DCD18119}" destId="{B758C3E3-30AA-40E9-92C1-7CAD156303CE}" srcOrd="8" destOrd="0" presId="urn:microsoft.com/office/officeart/2005/8/layout/list1"/>
    <dgm:cxn modelId="{FD530050-70E9-4D86-9176-AD6DC2D86571}" type="presParOf" srcId="{B758C3E3-30AA-40E9-92C1-7CAD156303CE}" destId="{63017CC2-7F95-469D-9607-CC6874E69ED8}" srcOrd="0" destOrd="0" presId="urn:microsoft.com/office/officeart/2005/8/layout/list1"/>
    <dgm:cxn modelId="{260C400F-4B7D-44EA-869E-DD5AC37AD49A}" type="presParOf" srcId="{B758C3E3-30AA-40E9-92C1-7CAD156303CE}" destId="{D78D4DB1-C0AE-4544-8530-C2A21BFFC999}" srcOrd="1" destOrd="0" presId="urn:microsoft.com/office/officeart/2005/8/layout/list1"/>
    <dgm:cxn modelId="{A69F1828-3A5F-41C2-B836-2E6A949C0A37}" type="presParOf" srcId="{6141E53D-8E40-4387-A589-D0D5DCD18119}" destId="{0CB1DEE0-5121-4E87-923F-B99A9DABA225}" srcOrd="9" destOrd="0" presId="urn:microsoft.com/office/officeart/2005/8/layout/list1"/>
    <dgm:cxn modelId="{A3357507-A00E-44AC-94A6-7D41FA6D775B}" type="presParOf" srcId="{6141E53D-8E40-4387-A589-D0D5DCD18119}" destId="{29AD283B-51D8-4B59-9343-2E5D2F6A48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51A12-2968-41D1-AED9-371E771B6967}">
      <dsp:nvSpPr>
        <dsp:cNvPr id="0" name=""/>
        <dsp:cNvSpPr/>
      </dsp:nvSpPr>
      <dsp:spPr>
        <a:xfrm>
          <a:off x="2111335" y="789571"/>
          <a:ext cx="2949810" cy="1967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проверочную работу с оценкой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результатов обучения</a:t>
          </a:r>
        </a:p>
      </dsp:txBody>
      <dsp:txXfrm>
        <a:off x="2583305" y="789571"/>
        <a:ext cx="2477840" cy="1967523"/>
      </dsp:txXfrm>
    </dsp:sp>
    <dsp:sp modelId="{7D17F6FD-53E8-4FD9-9B14-66236D58ECF8}">
      <dsp:nvSpPr>
        <dsp:cNvPr id="0" name=""/>
        <dsp:cNvSpPr/>
      </dsp:nvSpPr>
      <dsp:spPr>
        <a:xfrm>
          <a:off x="538102" y="2955"/>
          <a:ext cx="1966540" cy="1966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ППКРС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(1 курс и завершившие)</a:t>
          </a:r>
        </a:p>
      </dsp:txBody>
      <dsp:txXfrm>
        <a:off x="826095" y="290948"/>
        <a:ext cx="1390554" cy="1390554"/>
      </dsp:txXfrm>
    </dsp:sp>
    <dsp:sp modelId="{0651FE1A-307B-4E7D-B4E8-B340C944018F}">
      <dsp:nvSpPr>
        <dsp:cNvPr id="0" name=""/>
        <dsp:cNvSpPr/>
      </dsp:nvSpPr>
      <dsp:spPr>
        <a:xfrm>
          <a:off x="7027686" y="789571"/>
          <a:ext cx="2949810" cy="1967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проверочную работу с оценкой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результатов обучения</a:t>
          </a:r>
          <a:endParaRPr lang="ru-RU" sz="1900" kern="1200" dirty="0"/>
        </a:p>
      </dsp:txBody>
      <dsp:txXfrm>
        <a:off x="7499656" y="789571"/>
        <a:ext cx="2477840" cy="1967523"/>
      </dsp:txXfrm>
    </dsp:sp>
    <dsp:sp modelId="{2C120E91-4603-4FE5-A3CC-111B15492D20}">
      <dsp:nvSpPr>
        <dsp:cNvPr id="0" name=""/>
        <dsp:cNvSpPr/>
      </dsp:nvSpPr>
      <dsp:spPr>
        <a:xfrm>
          <a:off x="7027686" y="2741001"/>
          <a:ext cx="2949810" cy="1967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проверочную работу по выбранному профильному учебному предмету из числа общеобразовательных учебных предметов</a:t>
          </a:r>
        </a:p>
      </dsp:txBody>
      <dsp:txXfrm>
        <a:off x="7499656" y="2741001"/>
        <a:ext cx="2477840" cy="1967523"/>
      </dsp:txXfrm>
    </dsp:sp>
    <dsp:sp modelId="{C86D021D-7554-4863-BB9C-960F0DBD1BB4}">
      <dsp:nvSpPr>
        <dsp:cNvPr id="0" name=""/>
        <dsp:cNvSpPr/>
      </dsp:nvSpPr>
      <dsp:spPr>
        <a:xfrm>
          <a:off x="5454454" y="2955"/>
          <a:ext cx="1966540" cy="1966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ППССЗ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(1 курс и завершившие)</a:t>
          </a:r>
        </a:p>
      </dsp:txBody>
      <dsp:txXfrm>
        <a:off x="5742447" y="290948"/>
        <a:ext cx="1390554" cy="139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1B19B-3DBB-45C4-8A80-92D0CFD72421}">
      <dsp:nvSpPr>
        <dsp:cNvPr id="0" name=""/>
        <dsp:cNvSpPr/>
      </dsp:nvSpPr>
      <dsp:spPr>
        <a:xfrm>
          <a:off x="3286" y="154700"/>
          <a:ext cx="3203971" cy="1143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только на компьютерах</a:t>
          </a:r>
        </a:p>
      </dsp:txBody>
      <dsp:txXfrm>
        <a:off x="3286" y="154700"/>
        <a:ext cx="3203971" cy="1143216"/>
      </dsp:txXfrm>
    </dsp:sp>
    <dsp:sp modelId="{27223558-C441-426C-AF3A-BAB7A7C51066}">
      <dsp:nvSpPr>
        <dsp:cNvPr id="0" name=""/>
        <dsp:cNvSpPr/>
      </dsp:nvSpPr>
      <dsp:spPr>
        <a:xfrm>
          <a:off x="3286" y="1297917"/>
          <a:ext cx="3203971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 иностранным языкам (все обучающиеся по ППССЗ)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часть заданий по информатике (обучающиеся 1курсов по ППССЗ)</a:t>
          </a:r>
        </a:p>
      </dsp:txBody>
      <dsp:txXfrm>
        <a:off x="3286" y="1297917"/>
        <a:ext cx="3203971" cy="2898720"/>
      </dsp:txXfrm>
    </dsp:sp>
    <dsp:sp modelId="{7F4F8E8C-1BA7-41BF-8F3C-142ECB04AD96}">
      <dsp:nvSpPr>
        <dsp:cNvPr id="0" name=""/>
        <dsp:cNvSpPr/>
      </dsp:nvSpPr>
      <dsp:spPr>
        <a:xfrm>
          <a:off x="3655814" y="154700"/>
          <a:ext cx="3203971" cy="1143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 бланках или на компьютерах (по решению ОО)</a:t>
          </a:r>
        </a:p>
      </dsp:txBody>
      <dsp:txXfrm>
        <a:off x="3655814" y="154700"/>
        <a:ext cx="3203971" cy="1143216"/>
      </dsp:txXfrm>
    </dsp:sp>
    <dsp:sp modelId="{B9A261B5-0338-4933-8C35-FDC7BF39AAE6}">
      <dsp:nvSpPr>
        <dsp:cNvPr id="0" name=""/>
        <dsp:cNvSpPr/>
      </dsp:nvSpPr>
      <dsp:spPr>
        <a:xfrm>
          <a:off x="3655814" y="1297917"/>
          <a:ext cx="3203971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проверочная работа с оценкой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результатов обучения</a:t>
          </a:r>
          <a:br>
            <a:rPr lang="ru-RU" sz="2400" kern="1200" dirty="0">
              <a:latin typeface="Times New Roman" pitchFamily="18" charset="0"/>
              <a:cs typeface="Times New Roman" pitchFamily="18" charset="0"/>
            </a:rPr>
          </a:b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(все категории обучающихся)</a:t>
          </a:r>
        </a:p>
      </dsp:txBody>
      <dsp:txXfrm>
        <a:off x="3655814" y="1297917"/>
        <a:ext cx="3203971" cy="2898720"/>
      </dsp:txXfrm>
    </dsp:sp>
    <dsp:sp modelId="{13C28433-CD14-4CE2-88FE-4D5B2C2A9A38}">
      <dsp:nvSpPr>
        <dsp:cNvPr id="0" name=""/>
        <dsp:cNvSpPr/>
      </dsp:nvSpPr>
      <dsp:spPr>
        <a:xfrm>
          <a:off x="7308342" y="154700"/>
          <a:ext cx="3203971" cy="1143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 бланках</a:t>
          </a:r>
        </a:p>
      </dsp:txBody>
      <dsp:txXfrm>
        <a:off x="7308342" y="154700"/>
        <a:ext cx="3203971" cy="1143216"/>
      </dsp:txXfrm>
    </dsp:sp>
    <dsp:sp modelId="{3BAA69A3-380B-4804-AEA2-E824024F1F06}">
      <dsp:nvSpPr>
        <dsp:cNvPr id="0" name=""/>
        <dsp:cNvSpPr/>
      </dsp:nvSpPr>
      <dsp:spPr>
        <a:xfrm>
          <a:off x="7308342" y="1297917"/>
          <a:ext cx="3203971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все остальные работы</a:t>
          </a:r>
        </a:p>
      </dsp:txBody>
      <dsp:txXfrm>
        <a:off x="7308342" y="1297917"/>
        <a:ext cx="3203971" cy="2898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1B19B-3DBB-45C4-8A80-92D0CFD72421}">
      <dsp:nvSpPr>
        <dsp:cNvPr id="0" name=""/>
        <dsp:cNvSpPr/>
      </dsp:nvSpPr>
      <dsp:spPr>
        <a:xfrm>
          <a:off x="51" y="49054"/>
          <a:ext cx="491378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на бланках</a:t>
          </a:r>
        </a:p>
      </dsp:txBody>
      <dsp:txXfrm>
        <a:off x="51" y="49054"/>
        <a:ext cx="4913783" cy="547200"/>
      </dsp:txXfrm>
    </dsp:sp>
    <dsp:sp modelId="{27223558-C441-426C-AF3A-BAB7A7C51066}">
      <dsp:nvSpPr>
        <dsp:cNvPr id="0" name=""/>
        <dsp:cNvSpPr/>
      </dsp:nvSpPr>
      <dsp:spPr>
        <a:xfrm>
          <a:off x="51" y="596255"/>
          <a:ext cx="4913783" cy="3024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Проверочная работа</a:t>
          </a:r>
          <a:r>
            <a:rPr lang="ru-RU" sz="1900" b="0" kern="1200" dirty="0">
              <a:latin typeface="Times New Roman" pitchFamily="18" charset="0"/>
              <a:cs typeface="Times New Roman" pitchFamily="18" charset="0"/>
            </a:rPr>
            <a:t> по каждому предмету</a:t>
          </a: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2 варианта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КИМ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Варианты проверочных работ – 5-значные</a:t>
          </a:r>
          <a:br>
            <a:rPr lang="ru-RU" sz="1900" kern="1200" dirty="0" smtClean="0">
              <a:latin typeface="Times New Roman" pitchFamily="18" charset="0"/>
              <a:cs typeface="Times New Roman" pitchFamily="18" charset="0"/>
            </a:rPr>
          </a:b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Печать – по количеству участников 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Печать вариантов КИМ – в равном количестве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1" y="596255"/>
        <a:ext cx="4913783" cy="3024990"/>
      </dsp:txXfrm>
    </dsp:sp>
    <dsp:sp modelId="{7F4F8E8C-1BA7-41BF-8F3C-142ECB04AD96}">
      <dsp:nvSpPr>
        <dsp:cNvPr id="0" name=""/>
        <dsp:cNvSpPr/>
      </dsp:nvSpPr>
      <dsp:spPr>
        <a:xfrm>
          <a:off x="5601764" y="49054"/>
          <a:ext cx="4913783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на компьютерах</a:t>
          </a:r>
        </a:p>
      </dsp:txBody>
      <dsp:txXfrm>
        <a:off x="5601764" y="49054"/>
        <a:ext cx="4913783" cy="547200"/>
      </dsp:txXfrm>
    </dsp:sp>
    <dsp:sp modelId="{B9A261B5-0338-4933-8C35-FDC7BF39AAE6}">
      <dsp:nvSpPr>
        <dsp:cNvPr id="0" name=""/>
        <dsp:cNvSpPr/>
      </dsp:nvSpPr>
      <dsp:spPr>
        <a:xfrm>
          <a:off x="5601764" y="596255"/>
          <a:ext cx="4913783" cy="30249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Проверочные работы с оценкой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метапредметных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результатов – варианты на каждую сессию 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Информатика – на каждый день </a:t>
          </a:r>
          <a:br>
            <a:rPr lang="ru-RU" sz="1900" b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2 варианта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latin typeface="Times New Roman" pitchFamily="18" charset="0"/>
              <a:cs typeface="Times New Roman" pitchFamily="18" charset="0"/>
            </a:rPr>
            <a:t>Иностранные языки – на каждый день 2 варианта</a:t>
          </a:r>
          <a:endParaRPr lang="ru-RU" sz="19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601764" y="596255"/>
        <a:ext cx="4913783" cy="3024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4A69F-5E7B-452D-9B3E-9FAED109B9BA}">
      <dsp:nvSpPr>
        <dsp:cNvPr id="0" name=""/>
        <dsp:cNvSpPr/>
      </dsp:nvSpPr>
      <dsp:spPr>
        <a:xfrm>
          <a:off x="0" y="506528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0857D-4FEA-4B75-9F65-B1084D844869}">
      <dsp:nvSpPr>
        <dsp:cNvPr id="0" name=""/>
        <dsp:cNvSpPr/>
      </dsp:nvSpPr>
      <dsp:spPr>
        <a:xfrm>
          <a:off x="259080" y="19448"/>
          <a:ext cx="36271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региональных координаторов</a:t>
          </a:r>
          <a:endParaRPr lang="ru-RU" sz="1800" kern="1200" dirty="0"/>
        </a:p>
      </dsp:txBody>
      <dsp:txXfrm>
        <a:off x="306635" y="67003"/>
        <a:ext cx="3532010" cy="879050"/>
      </dsp:txXfrm>
    </dsp:sp>
    <dsp:sp modelId="{1A25207D-700A-4D3E-A646-F22BDB3F5E9E}">
      <dsp:nvSpPr>
        <dsp:cNvPr id="0" name=""/>
        <dsp:cNvSpPr/>
      </dsp:nvSpPr>
      <dsp:spPr>
        <a:xfrm>
          <a:off x="0" y="2003409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42F71-9197-4452-BE3C-51A53603EE99}">
      <dsp:nvSpPr>
        <dsp:cNvPr id="0" name=""/>
        <dsp:cNvSpPr/>
      </dsp:nvSpPr>
      <dsp:spPr>
        <a:xfrm>
          <a:off x="259080" y="1516329"/>
          <a:ext cx="36271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ответственных организаторов</a:t>
          </a:r>
          <a:endParaRPr lang="ru-RU" sz="1800" kern="1200" dirty="0"/>
        </a:p>
      </dsp:txBody>
      <dsp:txXfrm>
        <a:off x="306635" y="1563884"/>
        <a:ext cx="3532010" cy="879050"/>
      </dsp:txXfrm>
    </dsp:sp>
    <dsp:sp modelId="{29AD283B-51D8-4B59-9343-2E5D2F6A4839}">
      <dsp:nvSpPr>
        <dsp:cNvPr id="0" name=""/>
        <dsp:cNvSpPr/>
      </dsp:nvSpPr>
      <dsp:spPr>
        <a:xfrm>
          <a:off x="0" y="3500289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D4DB1-C0AE-4544-8530-C2A21BFFC999}">
      <dsp:nvSpPr>
        <dsp:cNvPr id="0" name=""/>
        <dsp:cNvSpPr/>
      </dsp:nvSpPr>
      <dsp:spPr>
        <a:xfrm>
          <a:off x="259080" y="3013209"/>
          <a:ext cx="36271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экспертов по проверке заданий</a:t>
          </a:r>
          <a:endParaRPr lang="ru-RU" sz="1800" kern="1200" dirty="0"/>
        </a:p>
      </dsp:txBody>
      <dsp:txXfrm>
        <a:off x="306635" y="3060764"/>
        <a:ext cx="35320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74A4C-43EF-4833-92D2-95B6B6BCB26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4EF69-5467-47F9-86D0-305EC20D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288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EF69-5467-47F9-86D0-305EC20D56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1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4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2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6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2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6416-049F-4969-88F2-0F525017C5FB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85B0-1212-481A-BDE5-879F787E6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2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helpfisoko@fioco.ru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459" y="2558561"/>
            <a:ext cx="8513885" cy="26728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вопросы проведения ВПР СПО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2021/2022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4609" y="5565532"/>
            <a:ext cx="9144000" cy="4747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Совещание с региональными координаторами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4881739" y="548787"/>
            <a:ext cx="2155038" cy="19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6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560" y="365125"/>
            <a:ext cx="83972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поддержка. Консультирование: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50000" y="1741011"/>
            <a:ext cx="566928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 ОКО: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helpfisoko@fioco.ru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поддержки СПО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Форум поддержки СПО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https://spo-fisoko.obrnadzor.gov.ru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тех поддерж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40000" y="1753452"/>
            <a:ext cx="9333574" cy="489087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374650"/>
            <a:ext cx="9725024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Аудитории для проведения ВПР СПО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процедур ВПР СПО в каждой аудитории должно находиться не более 25 участников.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поточных аудиторий при наличии одного организатора в аудитории на каждые 25 участников.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в аудитории больше 25 участников, аудиторию следует условно разделить на зоны не более 25 участников в каждой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аудитория для проведения ВПР СПО должна быть обеспечена: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в соответствии с количеством участников;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для организаторов в аудитории;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личных вещей участников ВПР СПО.</a:t>
            </a:r>
          </a:p>
          <a:p>
            <a:pPr>
              <a:lnSpc>
                <a:spcPct val="10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6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640" y="374650"/>
            <a:ext cx="9741535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Заполнение формы сбора результатов ВПР СПО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сбора результатов ВПР СПО в личном кабинете ФИС ОКО, заполняет код, номер варианта работы и баллы за задания каждого из участников, а также сведения об участниках, и осуществляет загрузку в ФИС ОКО в разделе «ВПР СПО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передаются только коды участников, ФИО не указываются.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 с ФИО обучающегося остается в Образовательной организации в бумажном протоколе.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участников ВПР СПО в формы сбора результатов проведения не вносятся.</a:t>
            </a:r>
          </a:p>
          <a:p>
            <a:pPr>
              <a:lnSpc>
                <a:spcPct val="10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1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160" y="365125"/>
            <a:ext cx="90576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Заполнение формы сбора результатов ВПР СПО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pic>
        <p:nvPicPr>
          <p:cNvPr id="15" name="Содержимое 14" descr="б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950300"/>
            <a:ext cx="11963400" cy="3672693"/>
          </a:xfrm>
        </p:spPr>
      </p:pic>
    </p:spTree>
    <p:extLst>
      <p:ext uri="{BB962C8B-B14F-4D97-AF65-F5344CB8AC3E}">
        <p14:creationId xmlns:p14="http://schemas.microsoft.com/office/powerpoint/2010/main" val="213731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0" y="365125"/>
            <a:ext cx="90068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Заполнение формы сбора результатов ВПР СПО</a:t>
            </a:r>
          </a:p>
        </p:txBody>
      </p:sp>
      <p:pic>
        <p:nvPicPr>
          <p:cNvPr id="9" name="Содержимое 8" descr="б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8440" y="2068845"/>
            <a:ext cx="11973560" cy="289682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1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374650"/>
            <a:ext cx="9725024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Отметки в форме сбора результатов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аттестате об основном общем образовании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курсов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среднего профессионального образования, проходящих обучение на базе основного общего образования по очной форме обучения в 2021/2022 учебном году):</a:t>
            </a:r>
          </a:p>
          <a:p>
            <a:pPr marL="263525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ППКРС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 учебным предметам: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(алгебра), русский язык, история (России), обществознание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3525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ППССЗ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учебным предметам: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(алгебра), русский язык, история (России), обществознание и профильному учебному предмету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выбранному для написания проверочной работы.</a:t>
            </a:r>
          </a:p>
          <a:p>
            <a:pPr>
              <a:lnSpc>
                <a:spcPct val="10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374650"/>
            <a:ext cx="9725024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Отметки в форме сбора результатов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обучающимися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подготовки (освоение основных общеобразовательных программ среднего общего образования в 2020/2021 учебном году) по предметам (для обучающихся по образовательным программам среднего профессионального образования на базе основного общего образования, завершивших освоение основных общеобразовательных программ среднего общего образования по очной форме обучения в 2020/2021 учебном году): 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ППКРС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 учебным предметам: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(алгебра), русский язык, история (России), обществознание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ППССЗ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учебным предметам: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(алгебра), русский язык, история (России), обществознание и профильному учебному предмету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выбранному для написания проверочной работы.</a:t>
            </a:r>
          </a:p>
          <a:p>
            <a:pPr>
              <a:lnSpc>
                <a:spcPct val="10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1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092031" y="3958641"/>
            <a:ext cx="8007218" cy="16068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200"/>
              </a:spcAft>
            </a:pPr>
            <a:r>
              <a:rPr lang="ru-RU" sz="36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36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33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6"/>
            <a:ext cx="8918331" cy="911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ВПР СПО в 2021/2022 учебном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53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Обучающиеся: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образовательным программам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поступившие на базе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основного общего образования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проходящие обучение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очной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форме</a:t>
            </a:r>
          </a:p>
        </p:txBody>
      </p:sp>
      <p:sp>
        <p:nvSpPr>
          <p:cNvPr id="6" name="Стрелка вниз 5"/>
          <p:cNvSpPr/>
          <p:nvPr/>
        </p:nvSpPr>
        <p:spPr>
          <a:xfrm rot="2958544">
            <a:off x="4213795" y="3813433"/>
            <a:ext cx="391284" cy="122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702585">
            <a:off x="7052246" y="3822959"/>
            <a:ext cx="391284" cy="1227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4176" y="4991100"/>
            <a:ext cx="17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курсов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5425" y="4867275"/>
            <a:ext cx="544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завершившие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предыдущем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учебном году освоение общеобразовательных предметов  (далее – завершившие)</a:t>
            </a:r>
          </a:p>
        </p:txBody>
      </p:sp>
    </p:spTree>
    <p:extLst>
      <p:ext uri="{BB962C8B-B14F-4D97-AF65-F5344CB8AC3E}">
        <p14:creationId xmlns:p14="http://schemas.microsoft.com/office/powerpoint/2010/main" val="27527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6"/>
            <a:ext cx="9299332" cy="9112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зависимости от профессии/специальности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 ВПР СПО выполняет следующие проверочные работы: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27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5"/>
            <a:ext cx="8918331" cy="10350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Порядком проведения ВПР СПО предусмотрены следующие способы проведения проверочных работ: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27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5"/>
            <a:ext cx="8918331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КИМ для участников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15289"/>
              </p:ext>
            </p:extLst>
          </p:nvPr>
        </p:nvGraphicFramePr>
        <p:xfrm>
          <a:off x="838200" y="1825626"/>
          <a:ext cx="10515600" cy="36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27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5"/>
            <a:ext cx="8918331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Печать КИМ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284" y="2060294"/>
            <a:ext cx="11013260" cy="4351338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материалов осуществляется образовательной организацией непосредственно перед проведением проверочной работы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 условий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Черно-белая, допускается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из файлов формата PDF на бумаге формата А4 строго без масштабирования (обязателен режим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печати из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Acrobat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допускаются исправные устройства печати с новым тонер-картриджем без дефектов печати.</a:t>
            </a:r>
          </a:p>
        </p:txBody>
      </p:sp>
    </p:spTree>
    <p:extLst>
      <p:ext uri="{BB962C8B-B14F-4D97-AF65-F5344CB8AC3E}">
        <p14:creationId xmlns:p14="http://schemas.microsoft.com/office/powerpoint/2010/main" val="68014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5"/>
            <a:ext cx="8918331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Коды участников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обучающиеся каждой конкретной образовательной организации должны иметь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коды участников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одной образовательной организации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должен иметь уникальный код.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ВПР СПО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присваиваются коды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10001-13000,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10001 (10002, 10003 и т.д.),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идущие последовательно.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ВПР СПО, завершивших освоение общеобразовательных программ в предыдущем году, присваиваются коды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20001-21500,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20001 (20002, 20003 и т.д.)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идущие последовательно.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и  макеты бумажных протоколов – в личных кабинетах образовательных организаций.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8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740" y="365125"/>
            <a:ext cx="865106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Логин образовательной организации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титульном листе проверочной работы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90" y="2031101"/>
            <a:ext cx="6153284" cy="262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за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083" y="2047284"/>
            <a:ext cx="5861918" cy="252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Овал 8"/>
          <p:cNvSpPr>
            <a:spLocks noChangeArrowheads="1"/>
          </p:cNvSpPr>
          <p:nvPr/>
        </p:nvSpPr>
        <p:spPr bwMode="auto">
          <a:xfrm>
            <a:off x="3067275" y="2809651"/>
            <a:ext cx="2621426" cy="443348"/>
          </a:xfrm>
          <a:prstGeom prst="ellipse">
            <a:avLst/>
          </a:pr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 8"/>
          <p:cNvSpPr>
            <a:spLocks noChangeArrowheads="1"/>
          </p:cNvSpPr>
          <p:nvPr/>
        </p:nvSpPr>
        <p:spPr bwMode="auto">
          <a:xfrm>
            <a:off x="9110676" y="2767842"/>
            <a:ext cx="2621426" cy="443348"/>
          </a:xfrm>
          <a:prstGeom prst="ellipse">
            <a:avLst/>
          </a:pr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35543" y="4466438"/>
            <a:ext cx="86510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Организатор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аудитории – вносит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Ответственный организатор ОО – проверяет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9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8" y="365125"/>
            <a:ext cx="8918331" cy="10350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Протокол проведения ВПР СПО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7563" r="70094" b="69617"/>
          <a:stretch/>
        </p:blipFill>
        <p:spPr>
          <a:xfrm>
            <a:off x="553915" y="282636"/>
            <a:ext cx="1740876" cy="1565031"/>
          </a:xfrm>
          <a:prstGeom prst="rect">
            <a:avLst/>
          </a:prstGeom>
        </p:spPr>
      </p:pic>
      <p:pic>
        <p:nvPicPr>
          <p:cNvPr id="2050" name="Picture 2" descr="C:\Users\user\Downloads\проток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445" y="1076960"/>
            <a:ext cx="5916911" cy="562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543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742</Words>
  <Application>Microsoft Office PowerPoint</Application>
  <PresentationFormat>Произвольный</PresentationFormat>
  <Paragraphs>99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Организационные вопросы проведения ВПР СПО в 2021/2022 учебном году</vt:lpstr>
      <vt:lpstr>Участники ВПР СПО в 2021/2022 учебном году</vt:lpstr>
      <vt:lpstr>В зависимости от профессии/специальности участник ВПР СПО выполняет следующие проверочные работы:</vt:lpstr>
      <vt:lpstr>В соответствии с Порядком проведения ВПР СПО предусмотрены следующие способы проведения проверочных работ:</vt:lpstr>
      <vt:lpstr>КИМ для участников</vt:lpstr>
      <vt:lpstr> Печать КИМ</vt:lpstr>
      <vt:lpstr> Коды участников</vt:lpstr>
      <vt:lpstr>Логин образовательной организации на титульном листе проверочной работы</vt:lpstr>
      <vt:lpstr>Протокол проведения ВПР СПО</vt:lpstr>
      <vt:lpstr>Техническая поддержка. Консультирование:</vt:lpstr>
      <vt:lpstr>Форум поддержки СПО https://spo-fisoko.obrnadzor.gov.ru/</vt:lpstr>
      <vt:lpstr>Аудитории для проведения ВПР СПО</vt:lpstr>
      <vt:lpstr>Заполнение формы сбора результатов ВПР СПО</vt:lpstr>
      <vt:lpstr>Заполнение формы сбора результатов ВПР СПО</vt:lpstr>
      <vt:lpstr>Заполнение формы сбора результатов ВПР СПО</vt:lpstr>
      <vt:lpstr>Отметки в форме сбора результатов</vt:lpstr>
      <vt:lpstr>Отметки в форме сбора результатов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вопросы проведения оценки предметных и методических компетенций учителей в период с 28.06.2021 по 09.07.2021</dc:title>
  <dc:creator>ws</dc:creator>
  <cp:lastModifiedBy>RKM</cp:lastModifiedBy>
  <cp:revision>106</cp:revision>
  <dcterms:created xsi:type="dcterms:W3CDTF">2021-06-22T06:42:31Z</dcterms:created>
  <dcterms:modified xsi:type="dcterms:W3CDTF">2021-09-09T12:23:57Z</dcterms:modified>
</cp:coreProperties>
</file>